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6" r:id="rId2"/>
    <p:sldId id="258" r:id="rId3"/>
    <p:sldId id="259" r:id="rId4"/>
    <p:sldId id="260" r:id="rId5"/>
    <p:sldId id="265" r:id="rId6"/>
    <p:sldId id="266" r:id="rId7"/>
    <p:sldId id="277" r:id="rId8"/>
    <p:sldId id="269" r:id="rId9"/>
    <p:sldId id="271" r:id="rId10"/>
    <p:sldId id="278" r:id="rId11"/>
    <p:sldId id="279" r:id="rId12"/>
    <p:sldId id="280" r:id="rId13"/>
    <p:sldId id="281" r:id="rId14"/>
    <p:sldId id="282" r:id="rId15"/>
    <p:sldId id="283" r:id="rId16"/>
    <p:sldId id="284" r:id="rId17"/>
    <p:sldId id="285" r:id="rId18"/>
    <p:sldId id="270" r:id="rId19"/>
    <p:sldId id="275" r:id="rId20"/>
    <p:sldId id="268" r:id="rId21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389D0"/>
    <a:srgbClr val="F7C9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118" autoAdjust="0"/>
  </p:normalViewPr>
  <p:slideViewPr>
    <p:cSldViewPr>
      <p:cViewPr>
        <p:scale>
          <a:sx n="70" d="100"/>
          <a:sy n="70" d="100"/>
        </p:scale>
        <p:origin x="-774" y="-150"/>
      </p:cViewPr>
      <p:guideLst>
        <p:guide orient="horz" pos="3240"/>
        <p:guide pos="576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31" d="100"/>
          <a:sy n="31" d="100"/>
        </p:scale>
        <p:origin x="-3475" y="-125"/>
      </p:cViewPr>
      <p:guideLst>
        <p:guide orient="horz" pos="5760"/>
        <p:guide pos="324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44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44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418C14-798E-45E0-BDDD-0A88C95F60A4}" type="datetimeFigureOut">
              <a:rPr lang="ko-KR" altLang="en-US" smtClean="0"/>
              <a:t>2021-05-22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0425"/>
            <a:ext cx="4457700" cy="9144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0425"/>
            <a:ext cx="4457700" cy="9144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FCA4EC-BB52-41B7-906C-40678D95F1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82953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9.png"/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12" Type="http://schemas.openxmlformats.org/officeDocument/2006/relationships/image" Target="../media/image9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7.png"/><Relationship Id="rId11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20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5/22/2021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그룹 1001"/>
          <p:cNvGrpSpPr/>
          <p:nvPr userDrawn="1"/>
        </p:nvGrpSpPr>
        <p:grpSpPr>
          <a:xfrm>
            <a:off x="-277308" y="-183322"/>
            <a:ext cx="18840330" cy="10652358"/>
            <a:chOff x="-277308" y="-183322"/>
            <a:chExt cx="18840330" cy="10652358"/>
          </a:xfrm>
        </p:grpSpPr>
        <p:pic>
          <p:nvPicPr>
            <p:cNvPr id="8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-277308" y="-183322"/>
              <a:ext cx="18840330" cy="10652358"/>
            </a:xfrm>
            <a:prstGeom prst="rect">
              <a:avLst/>
            </a:prstGeom>
          </p:spPr>
        </p:pic>
      </p:grpSp>
      <p:grpSp>
        <p:nvGrpSpPr>
          <p:cNvPr id="9" name="그룹 1002"/>
          <p:cNvGrpSpPr/>
          <p:nvPr userDrawn="1"/>
        </p:nvGrpSpPr>
        <p:grpSpPr>
          <a:xfrm>
            <a:off x="0" y="6129364"/>
            <a:ext cx="20038095" cy="4911624"/>
            <a:chOff x="0" y="6129364"/>
            <a:chExt cx="20038095" cy="4911624"/>
          </a:xfrm>
        </p:grpSpPr>
        <p:grpSp>
          <p:nvGrpSpPr>
            <p:cNvPr id="10" name="그룹 1003"/>
            <p:cNvGrpSpPr/>
            <p:nvPr/>
          </p:nvGrpSpPr>
          <p:grpSpPr>
            <a:xfrm>
              <a:off x="0" y="6790988"/>
              <a:ext cx="11904762" cy="4250000"/>
              <a:chOff x="0" y="6790988"/>
              <a:chExt cx="11904762" cy="4250000"/>
            </a:xfrm>
          </p:grpSpPr>
          <p:pic>
            <p:nvPicPr>
              <p:cNvPr id="14" name="Object 7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6148458" y="4597040"/>
                <a:ext cx="23819048" cy="8504762"/>
              </a:xfrm>
              <a:prstGeom prst="rect">
                <a:avLst/>
              </a:prstGeom>
            </p:spPr>
          </p:pic>
          <p:pic>
            <p:nvPicPr>
              <p:cNvPr id="15" name="Object 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0" y="6790988"/>
                <a:ext cx="11904762" cy="4250000"/>
              </a:xfrm>
              <a:prstGeom prst="rect">
                <a:avLst/>
              </a:prstGeom>
            </p:spPr>
          </p:pic>
        </p:grpSp>
        <p:grpSp>
          <p:nvGrpSpPr>
            <p:cNvPr id="11" name="그룹 1004"/>
            <p:cNvGrpSpPr/>
            <p:nvPr/>
          </p:nvGrpSpPr>
          <p:grpSpPr>
            <a:xfrm>
              <a:off x="10438095" y="6129364"/>
              <a:ext cx="9600000" cy="4531200"/>
              <a:chOff x="10438095" y="6129364"/>
              <a:chExt cx="9600000" cy="4531200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5439199" y="3798072"/>
                <a:ext cx="19200000" cy="9066667"/>
              </a:xfrm>
              <a:prstGeom prst="rect">
                <a:avLst/>
              </a:prstGeom>
            </p:spPr>
          </p:pic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0438095" y="6129364"/>
                <a:ext cx="9600000" cy="4531200"/>
              </a:xfrm>
              <a:prstGeom prst="rect">
                <a:avLst/>
              </a:prstGeom>
            </p:spPr>
          </p:pic>
        </p:grpSp>
      </p:grpSp>
      <p:grpSp>
        <p:nvGrpSpPr>
          <p:cNvPr id="16" name="그룹 1005"/>
          <p:cNvGrpSpPr/>
          <p:nvPr userDrawn="1"/>
        </p:nvGrpSpPr>
        <p:grpSpPr>
          <a:xfrm>
            <a:off x="3475173" y="1605768"/>
            <a:ext cx="1101230" cy="1314105"/>
            <a:chOff x="3475173" y="1605768"/>
            <a:chExt cx="1101230" cy="1314105"/>
          </a:xfrm>
        </p:grpSpPr>
        <p:grpSp>
          <p:nvGrpSpPr>
            <p:cNvPr id="17" name="그룹 1006"/>
            <p:cNvGrpSpPr/>
            <p:nvPr/>
          </p:nvGrpSpPr>
          <p:grpSpPr>
            <a:xfrm>
              <a:off x="3348816" y="2243606"/>
              <a:ext cx="1353945" cy="223401"/>
              <a:chOff x="3348816" y="2243606"/>
              <a:chExt cx="1353945" cy="223401"/>
            </a:xfrm>
          </p:grpSpPr>
          <p:pic>
            <p:nvPicPr>
              <p:cNvPr id="20" name="Object 17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2760000">
                <a:off x="3348816" y="2243606"/>
                <a:ext cx="1353945" cy="223401"/>
              </a:xfrm>
              <a:prstGeom prst="rect">
                <a:avLst/>
              </a:prstGeom>
            </p:spPr>
          </p:pic>
        </p:grpSp>
        <p:grpSp>
          <p:nvGrpSpPr>
            <p:cNvPr id="18" name="그룹 1007"/>
            <p:cNvGrpSpPr/>
            <p:nvPr/>
          </p:nvGrpSpPr>
          <p:grpSpPr>
            <a:xfrm>
              <a:off x="3724011" y="1870446"/>
              <a:ext cx="761032" cy="29964"/>
              <a:chOff x="3724011" y="1870446"/>
              <a:chExt cx="761032" cy="29964"/>
            </a:xfrm>
          </p:grpSpPr>
          <p:pic>
            <p:nvPicPr>
              <p:cNvPr id="19" name="Object 20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2700000">
                <a:off x="3724011" y="1870446"/>
                <a:ext cx="761032" cy="29964"/>
              </a:xfrm>
              <a:prstGeom prst="rect">
                <a:avLst/>
              </a:prstGeom>
            </p:spPr>
          </p:pic>
        </p:grpSp>
      </p:grpSp>
      <p:grpSp>
        <p:nvGrpSpPr>
          <p:cNvPr id="21" name="그룹 1008"/>
          <p:cNvGrpSpPr/>
          <p:nvPr userDrawn="1"/>
        </p:nvGrpSpPr>
        <p:grpSpPr>
          <a:xfrm>
            <a:off x="15710268" y="5579850"/>
            <a:ext cx="1396134" cy="1148765"/>
            <a:chOff x="15710268" y="5579850"/>
            <a:chExt cx="1396134" cy="1148765"/>
          </a:xfrm>
        </p:grpSpPr>
        <p:grpSp>
          <p:nvGrpSpPr>
            <p:cNvPr id="22" name="그룹 1009"/>
            <p:cNvGrpSpPr/>
            <p:nvPr/>
          </p:nvGrpSpPr>
          <p:grpSpPr>
            <a:xfrm>
              <a:off x="15581714" y="6040591"/>
              <a:ext cx="1377485" cy="227285"/>
              <a:chOff x="15581714" y="6040591"/>
              <a:chExt cx="1377485" cy="227285"/>
            </a:xfrm>
          </p:grpSpPr>
          <p:pic>
            <p:nvPicPr>
              <p:cNvPr id="25" name="Object 25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2760000">
                <a:off x="15581714" y="6040591"/>
                <a:ext cx="1377485" cy="227285"/>
              </a:xfrm>
              <a:prstGeom prst="rect">
                <a:avLst/>
              </a:prstGeom>
            </p:spPr>
          </p:pic>
        </p:grpSp>
        <p:grpSp>
          <p:nvGrpSpPr>
            <p:cNvPr id="23" name="그룹 1010"/>
            <p:cNvGrpSpPr/>
            <p:nvPr/>
          </p:nvGrpSpPr>
          <p:grpSpPr>
            <a:xfrm>
              <a:off x="16556967" y="5800760"/>
              <a:ext cx="634265" cy="22786"/>
              <a:chOff x="16556967" y="5800760"/>
              <a:chExt cx="634265" cy="22786"/>
            </a:xfrm>
          </p:grpSpPr>
          <p:pic>
            <p:nvPicPr>
              <p:cNvPr id="24" name="Object 28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 rot="-2700000">
                <a:off x="16556967" y="5800760"/>
                <a:ext cx="634265" cy="22786"/>
              </a:xfrm>
              <a:prstGeom prst="rect">
                <a:avLst/>
              </a:prstGeom>
            </p:spPr>
          </p:pic>
        </p:grpSp>
      </p:grpSp>
      <p:grpSp>
        <p:nvGrpSpPr>
          <p:cNvPr id="26" name="그룹 1011"/>
          <p:cNvGrpSpPr/>
          <p:nvPr userDrawn="1"/>
        </p:nvGrpSpPr>
        <p:grpSpPr>
          <a:xfrm>
            <a:off x="16224554" y="3406423"/>
            <a:ext cx="1233452" cy="1037356"/>
            <a:chOff x="16224554" y="3406423"/>
            <a:chExt cx="1233452" cy="1037356"/>
          </a:xfrm>
        </p:grpSpPr>
        <p:grpSp>
          <p:nvGrpSpPr>
            <p:cNvPr id="27" name="그룹 1012"/>
            <p:cNvGrpSpPr/>
            <p:nvPr/>
          </p:nvGrpSpPr>
          <p:grpSpPr>
            <a:xfrm>
              <a:off x="16961855" y="3878202"/>
              <a:ext cx="572753" cy="20576"/>
              <a:chOff x="16961855" y="3878202"/>
              <a:chExt cx="572753" cy="20576"/>
            </a:xfrm>
          </p:grpSpPr>
          <p:pic>
            <p:nvPicPr>
              <p:cNvPr id="30" name="Object 33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 rot="-2700000">
                <a:off x="16961855" y="3878202"/>
                <a:ext cx="572753" cy="20576"/>
              </a:xfrm>
              <a:prstGeom prst="rect">
                <a:avLst/>
              </a:prstGeom>
            </p:spPr>
          </p:pic>
        </p:grpSp>
        <p:grpSp>
          <p:nvGrpSpPr>
            <p:cNvPr id="28" name="그룹 1013"/>
            <p:cNvGrpSpPr/>
            <p:nvPr/>
          </p:nvGrpSpPr>
          <p:grpSpPr>
            <a:xfrm>
              <a:off x="16108467" y="3822479"/>
              <a:ext cx="1243894" cy="205243"/>
              <a:chOff x="16108467" y="3822479"/>
              <a:chExt cx="1243894" cy="205243"/>
            </a:xfrm>
          </p:grpSpPr>
          <p:pic>
            <p:nvPicPr>
              <p:cNvPr id="29" name="Object 36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 rot="-2760000">
                <a:off x="16108467" y="3822479"/>
                <a:ext cx="1243894" cy="205243"/>
              </a:xfrm>
              <a:prstGeom prst="rect">
                <a:avLst/>
              </a:prstGeom>
            </p:spPr>
          </p:pic>
        </p:grpSp>
      </p:grpSp>
      <p:grpSp>
        <p:nvGrpSpPr>
          <p:cNvPr id="31" name="그룹 1014"/>
          <p:cNvGrpSpPr/>
          <p:nvPr userDrawn="1"/>
        </p:nvGrpSpPr>
        <p:grpSpPr>
          <a:xfrm>
            <a:off x="1768598" y="5153871"/>
            <a:ext cx="1011720" cy="1037356"/>
            <a:chOff x="1768598" y="5153871"/>
            <a:chExt cx="1011720" cy="1037356"/>
          </a:xfrm>
        </p:grpSpPr>
        <p:grpSp>
          <p:nvGrpSpPr>
            <p:cNvPr id="32" name="그룹 1015"/>
            <p:cNvGrpSpPr/>
            <p:nvPr/>
          </p:nvGrpSpPr>
          <p:grpSpPr>
            <a:xfrm>
              <a:off x="2123308" y="5493419"/>
              <a:ext cx="572753" cy="20576"/>
              <a:chOff x="2123308" y="5493419"/>
              <a:chExt cx="572753" cy="20576"/>
            </a:xfrm>
          </p:grpSpPr>
          <p:pic>
            <p:nvPicPr>
              <p:cNvPr id="35" name="Object 41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 rot="-2700000">
                <a:off x="2123308" y="5493419"/>
                <a:ext cx="572753" cy="20576"/>
              </a:xfrm>
              <a:prstGeom prst="rect">
                <a:avLst/>
              </a:prstGeom>
            </p:spPr>
          </p:pic>
        </p:grpSp>
        <p:grpSp>
          <p:nvGrpSpPr>
            <p:cNvPr id="33" name="그룹 1016"/>
            <p:cNvGrpSpPr/>
            <p:nvPr/>
          </p:nvGrpSpPr>
          <p:grpSpPr>
            <a:xfrm>
              <a:off x="1652511" y="5569927"/>
              <a:ext cx="1243894" cy="205243"/>
              <a:chOff x="1652511" y="5569927"/>
              <a:chExt cx="1243894" cy="205243"/>
            </a:xfrm>
          </p:grpSpPr>
          <p:pic>
            <p:nvPicPr>
              <p:cNvPr id="34" name="Object 44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 rot="-2760000">
                <a:off x="1652511" y="5569927"/>
                <a:ext cx="1243894" cy="205243"/>
              </a:xfrm>
              <a:prstGeom prst="rect">
                <a:avLst/>
              </a:prstGeom>
            </p:spPr>
          </p:pic>
        </p:grpSp>
      </p:grpSp>
      <p:grpSp>
        <p:nvGrpSpPr>
          <p:cNvPr id="36" name="그룹 1017"/>
          <p:cNvGrpSpPr/>
          <p:nvPr userDrawn="1"/>
        </p:nvGrpSpPr>
        <p:grpSpPr>
          <a:xfrm>
            <a:off x="8863709" y="2297492"/>
            <a:ext cx="558297" cy="715837"/>
            <a:chOff x="8863709" y="2297492"/>
            <a:chExt cx="558297" cy="715837"/>
          </a:xfrm>
        </p:grpSpPr>
        <p:pic>
          <p:nvPicPr>
            <p:cNvPr id="37" name="Object 4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623727" y="1967610"/>
              <a:ext cx="1123810" cy="1438095"/>
            </a:xfrm>
            <a:prstGeom prst="rect">
              <a:avLst/>
            </a:prstGeom>
          </p:spPr>
        </p:pic>
        <p:pic>
          <p:nvPicPr>
            <p:cNvPr id="38" name="Object 4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863709" y="2297492"/>
              <a:ext cx="558297" cy="715837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그룹 1001"/>
          <p:cNvGrpSpPr/>
          <p:nvPr userDrawn="1"/>
        </p:nvGrpSpPr>
        <p:grpSpPr>
          <a:xfrm>
            <a:off x="3788151" y="-4248370"/>
            <a:ext cx="10709412" cy="18782455"/>
            <a:chOff x="3788151" y="-4248370"/>
            <a:chExt cx="10709412" cy="18782455"/>
          </a:xfrm>
        </p:grpSpPr>
        <p:pic>
          <p:nvPicPr>
            <p:cNvPr id="8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3788151" y="-4248370"/>
              <a:ext cx="10709412" cy="18782455"/>
            </a:xfrm>
            <a:prstGeom prst="rect">
              <a:avLst/>
            </a:prstGeom>
          </p:spPr>
        </p:pic>
      </p:grpSp>
      <p:grpSp>
        <p:nvGrpSpPr>
          <p:cNvPr id="9" name="그룹 1002"/>
          <p:cNvGrpSpPr/>
          <p:nvPr userDrawn="1"/>
        </p:nvGrpSpPr>
        <p:grpSpPr>
          <a:xfrm>
            <a:off x="214286" y="232694"/>
            <a:ext cx="17857143" cy="9820327"/>
            <a:chOff x="214286" y="232694"/>
            <a:chExt cx="17857143" cy="9820327"/>
          </a:xfrm>
        </p:grpSpPr>
        <p:pic>
          <p:nvPicPr>
            <p:cNvPr id="10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214286" y="232694"/>
              <a:ext cx="17857143" cy="9820327"/>
            </a:xfrm>
            <a:prstGeom prst="rect">
              <a:avLst/>
            </a:prstGeom>
          </p:spPr>
        </p:pic>
      </p:grpSp>
      <p:grpSp>
        <p:nvGrpSpPr>
          <p:cNvPr id="11" name="그룹 1003"/>
          <p:cNvGrpSpPr/>
          <p:nvPr userDrawn="1"/>
        </p:nvGrpSpPr>
        <p:grpSpPr>
          <a:xfrm>
            <a:off x="2709989" y="1341305"/>
            <a:ext cx="1101230" cy="1314105"/>
            <a:chOff x="2709989" y="1341305"/>
            <a:chExt cx="1101230" cy="1314105"/>
          </a:xfrm>
        </p:grpSpPr>
        <p:grpSp>
          <p:nvGrpSpPr>
            <p:cNvPr id="12" name="그룹 1004"/>
            <p:cNvGrpSpPr/>
            <p:nvPr/>
          </p:nvGrpSpPr>
          <p:grpSpPr>
            <a:xfrm>
              <a:off x="2583631" y="1979143"/>
              <a:ext cx="1353945" cy="223401"/>
              <a:chOff x="2583631" y="1979143"/>
              <a:chExt cx="1353945" cy="223401"/>
            </a:xfrm>
          </p:grpSpPr>
          <p:pic>
            <p:nvPicPr>
              <p:cNvPr id="15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2760000">
                <a:off x="2583631" y="1979143"/>
                <a:ext cx="1353945" cy="223401"/>
              </a:xfrm>
              <a:prstGeom prst="rect">
                <a:avLst/>
              </a:prstGeom>
            </p:spPr>
          </p:pic>
        </p:grpSp>
        <p:grpSp>
          <p:nvGrpSpPr>
            <p:cNvPr id="13" name="그룹 1005"/>
            <p:cNvGrpSpPr/>
            <p:nvPr/>
          </p:nvGrpSpPr>
          <p:grpSpPr>
            <a:xfrm>
              <a:off x="2958827" y="1605983"/>
              <a:ext cx="761032" cy="29964"/>
              <a:chOff x="2958827" y="1605983"/>
              <a:chExt cx="761032" cy="29964"/>
            </a:xfrm>
          </p:grpSpPr>
          <p:pic>
            <p:nvPicPr>
              <p:cNvPr id="14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2700000">
                <a:off x="2958827" y="1605983"/>
                <a:ext cx="761032" cy="29964"/>
              </a:xfrm>
              <a:prstGeom prst="rect">
                <a:avLst/>
              </a:prstGeom>
            </p:spPr>
          </p:pic>
        </p:grpSp>
      </p:grpSp>
      <p:grpSp>
        <p:nvGrpSpPr>
          <p:cNvPr id="16" name="그룹 1006"/>
          <p:cNvGrpSpPr/>
          <p:nvPr userDrawn="1"/>
        </p:nvGrpSpPr>
        <p:grpSpPr>
          <a:xfrm>
            <a:off x="15619048" y="5447619"/>
            <a:ext cx="1104762" cy="909019"/>
            <a:chOff x="15619048" y="5447619"/>
            <a:chExt cx="1104762" cy="909019"/>
          </a:xfrm>
        </p:grpSpPr>
        <p:grpSp>
          <p:nvGrpSpPr>
            <p:cNvPr id="17" name="그룹 1007"/>
            <p:cNvGrpSpPr/>
            <p:nvPr/>
          </p:nvGrpSpPr>
          <p:grpSpPr>
            <a:xfrm>
              <a:off x="15517323" y="5812203"/>
              <a:ext cx="1090005" cy="179851"/>
              <a:chOff x="15517323" y="5812203"/>
              <a:chExt cx="1090005" cy="179851"/>
            </a:xfrm>
          </p:grpSpPr>
          <p:pic>
            <p:nvPicPr>
              <p:cNvPr id="20" name="Object 17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2760000">
                <a:off x="15517323" y="5812203"/>
                <a:ext cx="1090005" cy="179851"/>
              </a:xfrm>
              <a:prstGeom prst="rect">
                <a:avLst/>
              </a:prstGeom>
            </p:spPr>
          </p:pic>
        </p:grpSp>
        <p:grpSp>
          <p:nvGrpSpPr>
            <p:cNvPr id="18" name="그룹 1008"/>
            <p:cNvGrpSpPr/>
            <p:nvPr/>
          </p:nvGrpSpPr>
          <p:grpSpPr>
            <a:xfrm>
              <a:off x="16289041" y="5622425"/>
              <a:ext cx="501895" cy="18031"/>
              <a:chOff x="16289041" y="5622425"/>
              <a:chExt cx="501895" cy="18031"/>
            </a:xfrm>
          </p:grpSpPr>
          <p:pic>
            <p:nvPicPr>
              <p:cNvPr id="19" name="Object 20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2700000">
                <a:off x="16289041" y="5622425"/>
                <a:ext cx="501895" cy="18031"/>
              </a:xfrm>
              <a:prstGeom prst="rect">
                <a:avLst/>
              </a:prstGeom>
            </p:spPr>
          </p:pic>
        </p:grpSp>
      </p:grpSp>
      <p:grpSp>
        <p:nvGrpSpPr>
          <p:cNvPr id="21" name="그룹 1009"/>
          <p:cNvGrpSpPr/>
          <p:nvPr userDrawn="1"/>
        </p:nvGrpSpPr>
        <p:grpSpPr>
          <a:xfrm>
            <a:off x="14823691" y="2617315"/>
            <a:ext cx="1233452" cy="1037356"/>
            <a:chOff x="14823691" y="2617315"/>
            <a:chExt cx="1233452" cy="1037356"/>
          </a:xfrm>
        </p:grpSpPr>
        <p:grpSp>
          <p:nvGrpSpPr>
            <p:cNvPr id="22" name="그룹 1010"/>
            <p:cNvGrpSpPr/>
            <p:nvPr/>
          </p:nvGrpSpPr>
          <p:grpSpPr>
            <a:xfrm>
              <a:off x="15560993" y="3089095"/>
              <a:ext cx="572753" cy="20576"/>
              <a:chOff x="15560993" y="3089095"/>
              <a:chExt cx="572753" cy="20576"/>
            </a:xfrm>
          </p:grpSpPr>
          <p:pic>
            <p:nvPicPr>
              <p:cNvPr id="25" name="Object 2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2700000">
                <a:off x="15560993" y="3089095"/>
                <a:ext cx="572753" cy="20576"/>
              </a:xfrm>
              <a:prstGeom prst="rect">
                <a:avLst/>
              </a:prstGeom>
            </p:spPr>
          </p:pic>
        </p:grpSp>
        <p:grpSp>
          <p:nvGrpSpPr>
            <p:cNvPr id="23" name="그룹 1011"/>
            <p:cNvGrpSpPr/>
            <p:nvPr/>
          </p:nvGrpSpPr>
          <p:grpSpPr>
            <a:xfrm>
              <a:off x="14707605" y="3033372"/>
              <a:ext cx="1243894" cy="205243"/>
              <a:chOff x="14707605" y="3033372"/>
              <a:chExt cx="1243894" cy="205243"/>
            </a:xfrm>
          </p:grpSpPr>
          <p:pic>
            <p:nvPicPr>
              <p:cNvPr id="24" name="Object 2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2760000">
                <a:off x="14707605" y="3033372"/>
                <a:ext cx="1243894" cy="205243"/>
              </a:xfrm>
              <a:prstGeom prst="rect">
                <a:avLst/>
              </a:prstGeom>
            </p:spPr>
          </p:pic>
        </p:grpSp>
      </p:grpSp>
      <p:grpSp>
        <p:nvGrpSpPr>
          <p:cNvPr id="26" name="그룹 1012"/>
          <p:cNvGrpSpPr/>
          <p:nvPr userDrawn="1"/>
        </p:nvGrpSpPr>
        <p:grpSpPr>
          <a:xfrm>
            <a:off x="2278512" y="6749085"/>
            <a:ext cx="1233452" cy="1037356"/>
            <a:chOff x="2278512" y="6749085"/>
            <a:chExt cx="1233452" cy="1037356"/>
          </a:xfrm>
        </p:grpSpPr>
        <p:grpSp>
          <p:nvGrpSpPr>
            <p:cNvPr id="27" name="그룹 1013"/>
            <p:cNvGrpSpPr/>
            <p:nvPr/>
          </p:nvGrpSpPr>
          <p:grpSpPr>
            <a:xfrm>
              <a:off x="3015814" y="7220865"/>
              <a:ext cx="572753" cy="20576"/>
              <a:chOff x="3015814" y="7220865"/>
              <a:chExt cx="572753" cy="20576"/>
            </a:xfrm>
          </p:grpSpPr>
          <p:pic>
            <p:nvPicPr>
              <p:cNvPr id="30" name="Object 3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2700000">
                <a:off x="3015814" y="7220865"/>
                <a:ext cx="572753" cy="20576"/>
              </a:xfrm>
              <a:prstGeom prst="rect">
                <a:avLst/>
              </a:prstGeom>
            </p:spPr>
          </p:pic>
        </p:grpSp>
        <p:grpSp>
          <p:nvGrpSpPr>
            <p:cNvPr id="28" name="그룹 1014"/>
            <p:cNvGrpSpPr/>
            <p:nvPr/>
          </p:nvGrpSpPr>
          <p:grpSpPr>
            <a:xfrm>
              <a:off x="2162426" y="7165142"/>
              <a:ext cx="1243894" cy="205243"/>
              <a:chOff x="2162426" y="7165142"/>
              <a:chExt cx="1243894" cy="205243"/>
            </a:xfrm>
          </p:grpSpPr>
          <p:pic>
            <p:nvPicPr>
              <p:cNvPr id="29" name="Object 36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 rot="-2760000">
                <a:off x="2162426" y="7165142"/>
                <a:ext cx="1243894" cy="205243"/>
              </a:xfrm>
              <a:prstGeom prst="rect">
                <a:avLst/>
              </a:prstGeom>
            </p:spPr>
          </p:pic>
        </p:grpSp>
      </p:grpSp>
      <p:grpSp>
        <p:nvGrpSpPr>
          <p:cNvPr id="31" name="그룹 1015"/>
          <p:cNvGrpSpPr/>
          <p:nvPr userDrawn="1"/>
        </p:nvGrpSpPr>
        <p:grpSpPr>
          <a:xfrm>
            <a:off x="13866505" y="7786441"/>
            <a:ext cx="1396134" cy="1148765"/>
            <a:chOff x="13866505" y="7786441"/>
            <a:chExt cx="1396134" cy="1148765"/>
          </a:xfrm>
        </p:grpSpPr>
        <p:grpSp>
          <p:nvGrpSpPr>
            <p:cNvPr id="32" name="그룹 1016"/>
            <p:cNvGrpSpPr/>
            <p:nvPr/>
          </p:nvGrpSpPr>
          <p:grpSpPr>
            <a:xfrm>
              <a:off x="13737951" y="8247181"/>
              <a:ext cx="1377485" cy="227285"/>
              <a:chOff x="13737951" y="8247181"/>
              <a:chExt cx="1377485" cy="227285"/>
            </a:xfrm>
          </p:grpSpPr>
          <p:pic>
            <p:nvPicPr>
              <p:cNvPr id="35" name="Object 41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 rot="-2760000">
                <a:off x="13737951" y="8247181"/>
                <a:ext cx="1377485" cy="227285"/>
              </a:xfrm>
              <a:prstGeom prst="rect">
                <a:avLst/>
              </a:prstGeom>
            </p:spPr>
          </p:pic>
        </p:grpSp>
        <p:grpSp>
          <p:nvGrpSpPr>
            <p:cNvPr id="33" name="그룹 1017"/>
            <p:cNvGrpSpPr/>
            <p:nvPr/>
          </p:nvGrpSpPr>
          <p:grpSpPr>
            <a:xfrm>
              <a:off x="14713204" y="8007351"/>
              <a:ext cx="634265" cy="22786"/>
              <a:chOff x="14713204" y="8007351"/>
              <a:chExt cx="634265" cy="22786"/>
            </a:xfrm>
          </p:grpSpPr>
          <p:pic>
            <p:nvPicPr>
              <p:cNvPr id="34" name="Object 44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 rot="-2700000">
                <a:off x="14713204" y="8007351"/>
                <a:ext cx="634265" cy="22786"/>
              </a:xfrm>
              <a:prstGeom prst="rect">
                <a:avLst/>
              </a:prstGeom>
            </p:spPr>
          </p:pic>
        </p:grpSp>
      </p:grpSp>
      <p:grpSp>
        <p:nvGrpSpPr>
          <p:cNvPr id="38" name="그룹 1018"/>
          <p:cNvGrpSpPr/>
          <p:nvPr userDrawn="1"/>
        </p:nvGrpSpPr>
        <p:grpSpPr>
          <a:xfrm>
            <a:off x="8982554" y="1341305"/>
            <a:ext cx="320607" cy="411076"/>
            <a:chOff x="8982554" y="1341305"/>
            <a:chExt cx="320607" cy="411076"/>
          </a:xfrm>
        </p:grpSpPr>
        <p:pic>
          <p:nvPicPr>
            <p:cNvPr id="39" name="Object 50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846912" y="1150171"/>
              <a:ext cx="647619" cy="828571"/>
            </a:xfrm>
            <a:prstGeom prst="rect">
              <a:avLst/>
            </a:prstGeom>
          </p:spPr>
        </p:pic>
        <p:pic>
          <p:nvPicPr>
            <p:cNvPr id="40" name="Object 51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982554" y="1341305"/>
              <a:ext cx="320607" cy="411076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5/22/2021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5/22/2021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5/22/2021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4.png"/><Relationship Id="rId5" Type="http://schemas.openxmlformats.org/officeDocument/2006/relationships/image" Target="../media/image9.png"/><Relationship Id="rId10" Type="http://schemas.openxmlformats.org/officeDocument/2006/relationships/hyperlink" Target="http://sky-world.co.kr/Portfolio/mypage/PHP/login.php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sky-world.co.kr/Portfolio/mypage/PHP/login.php" TargetMode="External"/><Relationship Id="rId5" Type="http://schemas.openxmlformats.org/officeDocument/2006/relationships/image" Target="../media/image13.png"/><Relationship Id="rId4" Type="http://schemas.openxmlformats.org/officeDocument/2006/relationships/image" Target="../media/image3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://sky-world.co.kr/Portfolio/mypage/PHP/login.php" TargetMode="External"/><Relationship Id="rId3" Type="http://schemas.openxmlformats.org/officeDocument/2006/relationships/image" Target="../media/image21.png"/><Relationship Id="rId7" Type="http://schemas.openxmlformats.org/officeDocument/2006/relationships/image" Target="../media/image1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Relationship Id="rId9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21.png"/><Relationship Id="rId7" Type="http://schemas.openxmlformats.org/officeDocument/2006/relationships/hyperlink" Target="http://sky-world.co.kr/Portfolio/mypage/PHP/login.php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://sky-world.co.kr/Portfolio/mypage/PHP/login.php" TargetMode="External"/><Relationship Id="rId3" Type="http://schemas.openxmlformats.org/officeDocument/2006/relationships/image" Target="../media/image21.png"/><Relationship Id="rId7" Type="http://schemas.openxmlformats.org/officeDocument/2006/relationships/image" Target="../media/image1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Relationship Id="rId9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21.png"/><Relationship Id="rId7" Type="http://schemas.openxmlformats.org/officeDocument/2006/relationships/hyperlink" Target="http://sky-world.co.kr/Portfolio/mypage/PHP/login.php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21.png"/><Relationship Id="rId7" Type="http://schemas.openxmlformats.org/officeDocument/2006/relationships/hyperlink" Target="http://sky-world.co.kr/Portfolio/mypage/PHP/login.php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sky-world.co.kr/Portfolio/mypage/PHP/login.php" TargetMode="External"/><Relationship Id="rId5" Type="http://schemas.openxmlformats.org/officeDocument/2006/relationships/image" Target="../media/image13.png"/><Relationship Id="rId4" Type="http://schemas.openxmlformats.org/officeDocument/2006/relationships/image" Target="../media/image5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21.png"/><Relationship Id="rId7" Type="http://schemas.openxmlformats.org/officeDocument/2006/relationships/hyperlink" Target="http://sky-world.co.kr/Portfolio/mypage/PHP/login.php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31.png"/><Relationship Id="rId3" Type="http://schemas.openxmlformats.org/officeDocument/2006/relationships/image" Target="../media/image16.png"/><Relationship Id="rId7" Type="http://schemas.openxmlformats.org/officeDocument/2006/relationships/image" Target="../media/image9.png"/><Relationship Id="rId12" Type="http://schemas.openxmlformats.org/officeDocument/2006/relationships/image" Target="../media/image3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29.png"/><Relationship Id="rId5" Type="http://schemas.openxmlformats.org/officeDocument/2006/relationships/image" Target="../media/image7.png"/><Relationship Id="rId10" Type="http://schemas.openxmlformats.org/officeDocument/2006/relationships/image" Target="../media/image28.png"/><Relationship Id="rId4" Type="http://schemas.openxmlformats.org/officeDocument/2006/relationships/image" Target="../media/image6.png"/><Relationship Id="rId9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3.png"/><Relationship Id="rId3" Type="http://schemas.openxmlformats.org/officeDocument/2006/relationships/image" Target="../media/image16.png"/><Relationship Id="rId7" Type="http://schemas.openxmlformats.org/officeDocument/2006/relationships/image" Target="../media/image9.png"/><Relationship Id="rId12" Type="http://schemas.openxmlformats.org/officeDocument/2006/relationships/image" Target="../media/image5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3.png"/><Relationship Id="rId5" Type="http://schemas.openxmlformats.org/officeDocument/2006/relationships/image" Target="../media/image7.png"/><Relationship Id="rId15" Type="http://schemas.openxmlformats.org/officeDocument/2006/relationships/image" Target="../media/image14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hyperlink" Target="http://sky-world.co.kr/Portfolio/mypage/PHP/login.php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31.png"/><Relationship Id="rId3" Type="http://schemas.openxmlformats.org/officeDocument/2006/relationships/image" Target="../media/image16.png"/><Relationship Id="rId7" Type="http://schemas.openxmlformats.org/officeDocument/2006/relationships/image" Target="../media/image9.png"/><Relationship Id="rId12" Type="http://schemas.openxmlformats.org/officeDocument/2006/relationships/image" Target="../media/image3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29.png"/><Relationship Id="rId5" Type="http://schemas.openxmlformats.org/officeDocument/2006/relationships/image" Target="../media/image7.png"/><Relationship Id="rId10" Type="http://schemas.openxmlformats.org/officeDocument/2006/relationships/image" Target="../media/image28.png"/><Relationship Id="rId4" Type="http://schemas.openxmlformats.org/officeDocument/2006/relationships/image" Target="../media/image6.png"/><Relationship Id="rId9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://sky-world.co.kr/Portfolio/mypage/PHP/login.php" TargetMode="External"/><Relationship Id="rId3" Type="http://schemas.openxmlformats.org/officeDocument/2006/relationships/image" Target="../media/image21.png"/><Relationship Id="rId7" Type="http://schemas.openxmlformats.org/officeDocument/2006/relationships/image" Target="../media/image1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9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hyperlink" Target="http://sky-world.co.kr/Portfolio/mypage/PHP/login.php" TargetMode="Externa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hyperlink" Target="http://sky-world.co.kr/Portfolio/mypage/PHP/login.php" TargetMode="Externa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hyperlink" Target="http://sky-world.co.kr/Portfolio/mypage/PHP/login.php" TargetMode="Externa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31.png"/><Relationship Id="rId3" Type="http://schemas.openxmlformats.org/officeDocument/2006/relationships/image" Target="../media/image16.png"/><Relationship Id="rId7" Type="http://schemas.openxmlformats.org/officeDocument/2006/relationships/image" Target="../media/image9.png"/><Relationship Id="rId12" Type="http://schemas.openxmlformats.org/officeDocument/2006/relationships/image" Target="../media/image3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29.png"/><Relationship Id="rId5" Type="http://schemas.openxmlformats.org/officeDocument/2006/relationships/image" Target="../media/image7.png"/><Relationship Id="rId10" Type="http://schemas.openxmlformats.org/officeDocument/2006/relationships/image" Target="../media/image28.png"/><Relationship Id="rId4" Type="http://schemas.openxmlformats.org/officeDocument/2006/relationships/image" Target="../media/image6.png"/><Relationship Id="rId9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sky-world.co.kr/Portfolio/mypage/PHP/login.php" TargetMode="External"/><Relationship Id="rId5" Type="http://schemas.openxmlformats.org/officeDocument/2006/relationships/image" Target="../media/image13.png"/><Relationship Id="rId4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5" name="그룹 1005"/>
          <p:cNvGrpSpPr/>
          <p:nvPr/>
        </p:nvGrpSpPr>
        <p:grpSpPr>
          <a:xfrm>
            <a:off x="3475173" y="1605768"/>
            <a:ext cx="1101230" cy="1314105"/>
            <a:chOff x="3475173" y="1605768"/>
            <a:chExt cx="1101230" cy="1314105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3348816" y="2243606"/>
              <a:ext cx="1353945" cy="223401"/>
              <a:chOff x="3348816" y="2243606"/>
              <a:chExt cx="1353945" cy="223401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 rot="-2760000">
                <a:off x="3348816" y="2243606"/>
                <a:ext cx="1353945" cy="223401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3724011" y="1870446"/>
              <a:ext cx="761032" cy="29964"/>
              <a:chOff x="3724011" y="1870446"/>
              <a:chExt cx="761032" cy="29964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-2700000">
                <a:off x="3724011" y="1870446"/>
                <a:ext cx="761032" cy="29964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15710268" y="5579850"/>
            <a:ext cx="1396134" cy="1148765"/>
            <a:chOff x="15710268" y="5579850"/>
            <a:chExt cx="1396134" cy="1148765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15581714" y="6040591"/>
              <a:ext cx="1377485" cy="227285"/>
              <a:chOff x="15581714" y="6040591"/>
              <a:chExt cx="1377485" cy="227285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2760000">
                <a:off x="15581714" y="6040591"/>
                <a:ext cx="1377485" cy="227285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6556967" y="5800760"/>
              <a:ext cx="634265" cy="22786"/>
              <a:chOff x="16556967" y="5800760"/>
              <a:chExt cx="634265" cy="22786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2700000">
                <a:off x="16556967" y="5800760"/>
                <a:ext cx="634265" cy="22786"/>
              </a:xfrm>
              <a:prstGeom prst="rect">
                <a:avLst/>
              </a:prstGeom>
            </p:spPr>
          </p:pic>
        </p:grpSp>
      </p:grpSp>
      <p:grpSp>
        <p:nvGrpSpPr>
          <p:cNvPr id="1011" name="그룹 1011"/>
          <p:cNvGrpSpPr/>
          <p:nvPr/>
        </p:nvGrpSpPr>
        <p:grpSpPr>
          <a:xfrm>
            <a:off x="16224554" y="3406423"/>
            <a:ext cx="1233452" cy="1037356"/>
            <a:chOff x="16224554" y="3406423"/>
            <a:chExt cx="1233452" cy="1037356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16961855" y="3878202"/>
              <a:ext cx="572753" cy="20576"/>
              <a:chOff x="16961855" y="3878202"/>
              <a:chExt cx="572753" cy="20576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2700000">
                <a:off x="16961855" y="3878202"/>
                <a:ext cx="572753" cy="20576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16108467" y="3822479"/>
              <a:ext cx="1243894" cy="205243"/>
              <a:chOff x="16108467" y="3822479"/>
              <a:chExt cx="1243894" cy="205243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2760000">
                <a:off x="16108467" y="3822479"/>
                <a:ext cx="1243894" cy="205243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768598" y="5153871"/>
            <a:ext cx="1011720" cy="1037356"/>
            <a:chOff x="1768598" y="5153871"/>
            <a:chExt cx="1011720" cy="1037356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2123308" y="5493419"/>
              <a:ext cx="572753" cy="20576"/>
              <a:chOff x="2123308" y="5493419"/>
              <a:chExt cx="572753" cy="20576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2700000">
                <a:off x="2123308" y="5493419"/>
                <a:ext cx="572753" cy="20576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1652511" y="5569927"/>
              <a:ext cx="1243894" cy="205243"/>
              <a:chOff x="1652511" y="5569927"/>
              <a:chExt cx="1243894" cy="205243"/>
            </a:xfrm>
          </p:grpSpPr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2760000">
                <a:off x="1652511" y="5569927"/>
                <a:ext cx="1243894" cy="205243"/>
              </a:xfrm>
              <a:prstGeom prst="rect">
                <a:avLst/>
              </a:prstGeom>
            </p:spPr>
          </p:pic>
        </p:grpSp>
      </p:grpSp>
      <p:sp>
        <p:nvSpPr>
          <p:cNvPr id="2" name="TextBox 1"/>
          <p:cNvSpPr txBox="1"/>
          <p:nvPr/>
        </p:nvSpPr>
        <p:spPr>
          <a:xfrm>
            <a:off x="6064787" y="3103660"/>
            <a:ext cx="6144631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0" dirty="0" smtClean="0">
                <a:solidFill>
                  <a:schemeClr val="bg1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My page</a:t>
            </a:r>
            <a:endParaRPr lang="ko-KR" altLang="en-US" sz="15000" dirty="0">
              <a:solidFill>
                <a:schemeClr val="bg1"/>
              </a:solidFill>
              <a:latin typeface="1훈막대연필 R" panose="02020603020101020101" pitchFamily="18" charset="-127"/>
              <a:ea typeface="1훈막대연필 R" panose="0202060302010102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975511" y="5812153"/>
            <a:ext cx="4376519" cy="1246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dirty="0" smtClean="0">
                <a:solidFill>
                  <a:schemeClr val="bg1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라인컴퓨터아트학원</a:t>
            </a:r>
            <a:endParaRPr lang="en-US" altLang="ko-KR" sz="2500" dirty="0" smtClean="0">
              <a:solidFill>
                <a:schemeClr val="bg1"/>
              </a:solidFill>
              <a:latin typeface="1훈막대연필 R" panose="02020603020101020101" pitchFamily="18" charset="-127"/>
              <a:ea typeface="1훈막대연필 R" panose="02020603020101020101" pitchFamily="18" charset="-127"/>
            </a:endParaRPr>
          </a:p>
          <a:p>
            <a:r>
              <a:rPr lang="en-US" altLang="ko-KR" sz="2500" dirty="0" smtClean="0">
                <a:solidFill>
                  <a:schemeClr val="bg1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JAVA</a:t>
            </a:r>
            <a:r>
              <a:rPr lang="ko-KR" altLang="en-US" sz="2500" dirty="0" smtClean="0">
                <a:solidFill>
                  <a:schemeClr val="bg1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기반 </a:t>
            </a:r>
            <a:r>
              <a:rPr lang="ko-KR" altLang="en-US" sz="2500" dirty="0" err="1" smtClean="0">
                <a:solidFill>
                  <a:schemeClr val="bg1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스마트웹</a:t>
            </a:r>
            <a:r>
              <a:rPr lang="ko-KR" altLang="en-US" sz="2500" dirty="0" smtClean="0">
                <a:solidFill>
                  <a:schemeClr val="bg1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 </a:t>
            </a:r>
            <a:r>
              <a:rPr lang="ko-KR" altLang="en-US" sz="2500" dirty="0" err="1" smtClean="0">
                <a:solidFill>
                  <a:schemeClr val="bg1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디지털컨버젼스</a:t>
            </a:r>
            <a:endParaRPr lang="en-US" altLang="ko-KR" sz="2500" dirty="0" smtClean="0">
              <a:solidFill>
                <a:schemeClr val="bg1"/>
              </a:solidFill>
              <a:latin typeface="1훈막대연필 R" panose="02020603020101020101" pitchFamily="18" charset="-127"/>
              <a:ea typeface="1훈막대연필 R" panose="02020603020101020101" pitchFamily="18" charset="-127"/>
            </a:endParaRPr>
          </a:p>
          <a:p>
            <a:r>
              <a:rPr lang="ko-KR" altLang="en-US" sz="2500" dirty="0" smtClean="0">
                <a:solidFill>
                  <a:schemeClr val="bg1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김하</a:t>
            </a:r>
            <a:r>
              <a:rPr lang="ko-KR" altLang="en-US" sz="2500" dirty="0">
                <a:solidFill>
                  <a:schemeClr val="bg1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늘</a:t>
            </a:r>
          </a:p>
        </p:txBody>
      </p:sp>
      <p:grpSp>
        <p:nvGrpSpPr>
          <p:cNvPr id="5" name="그룹 4"/>
          <p:cNvGrpSpPr/>
          <p:nvPr/>
        </p:nvGrpSpPr>
        <p:grpSpPr>
          <a:xfrm>
            <a:off x="14602508" y="853042"/>
            <a:ext cx="1879041" cy="908546"/>
            <a:chOff x="14602508" y="853042"/>
            <a:chExt cx="1879041" cy="908546"/>
          </a:xfrm>
        </p:grpSpPr>
        <p:grpSp>
          <p:nvGrpSpPr>
            <p:cNvPr id="24" name="그룹 1017"/>
            <p:cNvGrpSpPr/>
            <p:nvPr/>
          </p:nvGrpSpPr>
          <p:grpSpPr>
            <a:xfrm rot="20190106">
              <a:off x="15365983" y="853042"/>
              <a:ext cx="352090" cy="457200"/>
              <a:chOff x="8863709" y="2297492"/>
              <a:chExt cx="558297" cy="715837"/>
            </a:xfrm>
          </p:grpSpPr>
          <p:pic>
            <p:nvPicPr>
              <p:cNvPr id="25" name="Object 4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8623727" y="1967610"/>
                <a:ext cx="1123810" cy="1438095"/>
              </a:xfrm>
              <a:prstGeom prst="rect">
                <a:avLst/>
              </a:prstGeom>
            </p:spPr>
          </p:pic>
          <p:pic>
            <p:nvPicPr>
              <p:cNvPr id="27" name="Object 49">
                <a:hlinkClick r:id="rId10"/>
              </p:cNvPr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8863709" y="2297492"/>
                <a:ext cx="558297" cy="715837"/>
              </a:xfrm>
              <a:prstGeom prst="rect">
                <a:avLst/>
              </a:prstGeom>
            </p:spPr>
          </p:pic>
        </p:grpSp>
        <p:sp>
          <p:nvSpPr>
            <p:cNvPr id="3" name="TextBox 2">
              <a:hlinkClick r:id="rId10"/>
            </p:cNvPr>
            <p:cNvSpPr txBox="1"/>
            <p:nvPr/>
          </p:nvSpPr>
          <p:spPr>
            <a:xfrm>
              <a:off x="14602508" y="1361478"/>
              <a:ext cx="187904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 smtClean="0">
                  <a:solidFill>
                    <a:schemeClr val="bg1"/>
                  </a:solidFill>
                  <a:latin typeface="1훈막대연필 R" panose="02020603020101020101" pitchFamily="18" charset="-127"/>
                  <a:ea typeface="1훈막대연필 R" panose="02020603020101020101" pitchFamily="18" charset="-127"/>
                </a:rPr>
                <a:t>My page </a:t>
              </a:r>
              <a:r>
                <a:rPr lang="ko-KR" altLang="en-US" sz="2000" b="1" dirty="0" err="1" smtClean="0">
                  <a:solidFill>
                    <a:schemeClr val="bg1"/>
                  </a:solidFill>
                  <a:latin typeface="1훈막대연필 R" panose="02020603020101020101" pitchFamily="18" charset="-127"/>
                  <a:ea typeface="1훈막대연필 R" panose="02020603020101020101" pitchFamily="18" charset="-127"/>
                </a:rPr>
                <a:t>바로가기</a:t>
              </a:r>
              <a:endParaRPr lang="ko-KR" altLang="en-US" sz="2000" b="1" dirty="0">
                <a:solidFill>
                  <a:schemeClr val="bg1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88151" y="-4248370"/>
            <a:ext cx="10709412" cy="18782455"/>
            <a:chOff x="3788151" y="-4248370"/>
            <a:chExt cx="10709412" cy="1878245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3788151" y="-4248370"/>
              <a:ext cx="10709412" cy="1878245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8095" y="238095"/>
            <a:ext cx="17809524" cy="9809524"/>
            <a:chOff x="238095" y="238095"/>
            <a:chExt cx="17809524" cy="98095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8095" y="238095"/>
              <a:ext cx="17809524" cy="9809524"/>
            </a:xfrm>
            <a:prstGeom prst="rect">
              <a:avLst/>
            </a:prstGeom>
          </p:spPr>
        </p:pic>
      </p:grpSp>
      <p:sp>
        <p:nvSpPr>
          <p:cNvPr id="11" name="TextBox 10"/>
          <p:cNvSpPr txBox="1"/>
          <p:nvPr/>
        </p:nvSpPr>
        <p:spPr>
          <a:xfrm>
            <a:off x="457200" y="446157"/>
            <a:ext cx="333777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02 </a:t>
            </a:r>
            <a:r>
              <a:rPr lang="ko-KR" altLang="en-US" sz="4000" dirty="0" smtClean="0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코딩 </a:t>
            </a:r>
            <a:r>
              <a:rPr lang="en-US" altLang="ko-KR" sz="4000" dirty="0" smtClean="0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- </a:t>
            </a:r>
            <a:r>
              <a:rPr lang="ko-KR" altLang="en-US" sz="4000" dirty="0" smtClean="0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로그인</a:t>
            </a:r>
            <a:endParaRPr lang="ko-KR" altLang="en-US" sz="4000" dirty="0">
              <a:solidFill>
                <a:srgbClr val="7389D0"/>
              </a:solidFill>
              <a:latin typeface="1훈막대연필 R" panose="02020603020101020101" pitchFamily="18" charset="-127"/>
              <a:ea typeface="1훈막대연필 R" panose="020206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016915" y="1548452"/>
            <a:ext cx="1880643" cy="646331"/>
          </a:xfrm>
          <a:prstGeom prst="rect">
            <a:avLst/>
          </a:prstGeom>
          <a:solidFill>
            <a:srgbClr val="7389D0"/>
          </a:solidFill>
        </p:spPr>
        <p:txBody>
          <a:bodyPr wrap="none">
            <a:spAutoFit/>
          </a:bodyPr>
          <a:lstStyle/>
          <a:p>
            <a:r>
              <a:rPr lang="en-US" altLang="ko-KR" sz="3600" b="1" dirty="0" err="1">
                <a:solidFill>
                  <a:schemeClr val="bg1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login.php</a:t>
            </a:r>
            <a:r>
              <a:rPr lang="en-US" altLang="ko-KR" sz="3600" b="1" dirty="0">
                <a:solidFill>
                  <a:schemeClr val="bg1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 </a:t>
            </a:r>
            <a:endParaRPr lang="ko-KR" altLang="en-US" sz="3600" dirty="0">
              <a:solidFill>
                <a:schemeClr val="bg1"/>
              </a:solidFill>
            </a:endParaRPr>
          </a:p>
        </p:txBody>
      </p:sp>
      <p:sp>
        <p:nvSpPr>
          <p:cNvPr id="16" name="오른쪽 대괄호 15"/>
          <p:cNvSpPr/>
          <p:nvPr/>
        </p:nvSpPr>
        <p:spPr>
          <a:xfrm>
            <a:off x="10300648" y="5524500"/>
            <a:ext cx="152400" cy="1034490"/>
          </a:xfrm>
          <a:prstGeom prst="rightBracket">
            <a:avLst/>
          </a:prstGeom>
          <a:ln w="28575">
            <a:solidFill>
              <a:srgbClr val="7389D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오른쪽 대괄호 20"/>
          <p:cNvSpPr/>
          <p:nvPr/>
        </p:nvSpPr>
        <p:spPr>
          <a:xfrm>
            <a:off x="10287000" y="2933700"/>
            <a:ext cx="152400" cy="2438400"/>
          </a:xfrm>
          <a:prstGeom prst="rightBracket">
            <a:avLst/>
          </a:prstGeom>
          <a:ln w="28575">
            <a:solidFill>
              <a:srgbClr val="7389D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10803026" y="5841690"/>
            <a:ext cx="69365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가입이 되어있지 않을 경우 </a:t>
            </a:r>
            <a:r>
              <a:rPr lang="en-US" altLang="ko-KR" sz="2000" dirty="0" err="1" smtClean="0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no_login.php</a:t>
            </a:r>
            <a:r>
              <a:rPr lang="ko-KR" altLang="en-US" sz="2000" dirty="0" smtClean="0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로 페이지 이동하여 팝업을 노출</a:t>
            </a:r>
            <a:endParaRPr lang="ko-KR" altLang="en-US" sz="2000" dirty="0">
              <a:solidFill>
                <a:srgbClr val="7389D0"/>
              </a:solidFill>
              <a:latin typeface="1훈막대연필 R" panose="02020603020101020101" pitchFamily="18" charset="-127"/>
              <a:ea typeface="1훈막대연필 R" panose="02020603020101020101" pitchFamily="18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0803026" y="3798957"/>
            <a:ext cx="6487673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2000" dirty="0" smtClean="0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아이디와 비밀번호 확인하는 쿼리 함수를 제작하여</a:t>
            </a:r>
            <a:endParaRPr lang="en-US" altLang="ko-KR" sz="2000" dirty="0" smtClean="0">
              <a:solidFill>
                <a:srgbClr val="7389D0"/>
              </a:solidFill>
              <a:latin typeface="1훈막대연필 R" panose="02020603020101020101" pitchFamily="18" charset="-127"/>
              <a:ea typeface="1훈막대연필 R" panose="02020603020101020101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2000" dirty="0" smtClean="0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아이디 가입 유무 및 패스워드 일치 여부를 확인하여 세션 처리 진행</a:t>
            </a:r>
            <a:endParaRPr lang="en-US" altLang="ko-KR" sz="2000" dirty="0" smtClean="0">
              <a:solidFill>
                <a:srgbClr val="7389D0"/>
              </a:solidFill>
              <a:latin typeface="1훈막대연필 R" panose="02020603020101020101" pitchFamily="18" charset="-127"/>
              <a:ea typeface="1훈막대연필 R" panose="020206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38" t="9397" r="4932" b="10078"/>
          <a:stretch/>
        </p:blipFill>
        <p:spPr>
          <a:xfrm>
            <a:off x="1016915" y="2318412"/>
            <a:ext cx="9075761" cy="4311771"/>
          </a:xfrm>
          <a:prstGeom prst="rect">
            <a:avLst/>
          </a:prstGeom>
          <a:ln>
            <a:solidFill>
              <a:srgbClr val="F7C9C9"/>
            </a:solidFill>
          </a:ln>
        </p:spPr>
      </p:pic>
      <p:sp>
        <p:nvSpPr>
          <p:cNvPr id="17" name="TextBox 16"/>
          <p:cNvSpPr txBox="1"/>
          <p:nvPr/>
        </p:nvSpPr>
        <p:spPr>
          <a:xfrm>
            <a:off x="2746059" y="7200900"/>
            <a:ext cx="11824071" cy="25053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 smtClean="0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로그인 페이지에서 </a:t>
            </a:r>
            <a:r>
              <a:rPr lang="en-US" altLang="ko-KR" sz="2800" b="1" dirty="0" err="1" smtClean="0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login.php</a:t>
            </a:r>
            <a:r>
              <a:rPr lang="ko-KR" altLang="en-US" sz="2800" b="1" dirty="0" smtClean="0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가 중심이 되어 나머지 </a:t>
            </a:r>
            <a:r>
              <a:rPr lang="en-US" altLang="ko-KR" sz="2800" b="1" dirty="0" err="1" smtClean="0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php</a:t>
            </a:r>
            <a:r>
              <a:rPr lang="en-US" altLang="ko-KR" sz="2800" b="1" dirty="0" smtClean="0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 </a:t>
            </a:r>
            <a:r>
              <a:rPr lang="ko-KR" altLang="en-US" sz="2800" b="1" dirty="0" smtClean="0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및 </a:t>
            </a:r>
            <a:r>
              <a:rPr lang="en-US" altLang="ko-KR" sz="2800" b="1" dirty="0" err="1" smtClean="0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js</a:t>
            </a:r>
            <a:r>
              <a:rPr lang="en-US" altLang="ko-KR" sz="2800" b="1" dirty="0" smtClean="0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/</a:t>
            </a:r>
            <a:r>
              <a:rPr lang="en-US" altLang="ko-KR" sz="2800" b="1" dirty="0" err="1" smtClean="0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inc</a:t>
            </a:r>
            <a:r>
              <a:rPr lang="ko-KR" altLang="en-US" sz="2800" b="1" dirty="0" smtClean="0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는 </a:t>
            </a:r>
            <a:r>
              <a:rPr lang="en-US" altLang="ko-KR" sz="2800" b="1" dirty="0" smtClean="0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include</a:t>
            </a:r>
            <a:r>
              <a:rPr lang="ko-KR" altLang="en-US" sz="2800" b="1" dirty="0" smtClean="0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로 처리하였다</a:t>
            </a:r>
            <a:r>
              <a:rPr lang="en-US" altLang="ko-KR" sz="2800" b="1" dirty="0" smtClean="0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.</a:t>
            </a:r>
          </a:p>
          <a:p>
            <a:endParaRPr lang="en-US" altLang="ko-KR" sz="2800" dirty="0">
              <a:solidFill>
                <a:srgbClr val="7389D0"/>
              </a:solidFill>
              <a:latin typeface="1훈막대연필 R" panose="02020603020101020101" pitchFamily="18" charset="-127"/>
              <a:ea typeface="1훈막대연필 R" panose="02020603020101020101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2800" dirty="0" smtClean="0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- mypage.js : </a:t>
            </a:r>
            <a:r>
              <a:rPr lang="ko-KR" altLang="en-US" sz="2800" dirty="0" smtClean="0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로그인 시 </a:t>
            </a:r>
            <a:r>
              <a:rPr lang="ko-KR" altLang="en-US" sz="2800" dirty="0" err="1" smtClean="0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입력칸의</a:t>
            </a:r>
            <a:r>
              <a:rPr lang="ko-KR" altLang="en-US" sz="2800" dirty="0" smtClean="0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 정규식 처리 및 </a:t>
            </a:r>
            <a:r>
              <a:rPr lang="ko-KR" altLang="en-US" sz="2800" dirty="0" err="1" smtClean="0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캡차</a:t>
            </a:r>
            <a:r>
              <a:rPr lang="en-US" altLang="ko-KR" sz="2800" dirty="0" smtClean="0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, </a:t>
            </a:r>
            <a:r>
              <a:rPr lang="ko-KR" altLang="en-US" sz="2800" dirty="0" smtClean="0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관리자</a:t>
            </a:r>
            <a:r>
              <a:rPr lang="en-US" altLang="ko-KR" sz="2800" dirty="0" smtClean="0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/</a:t>
            </a:r>
            <a:r>
              <a:rPr lang="ko-KR" altLang="en-US" sz="2800" dirty="0" smtClean="0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회원 버튼 값 처리</a:t>
            </a:r>
            <a:endParaRPr lang="en-US" altLang="ko-KR" sz="2800" dirty="0" smtClean="0">
              <a:solidFill>
                <a:srgbClr val="7389D0"/>
              </a:solidFill>
              <a:latin typeface="1훈막대연필 R" panose="02020603020101020101" pitchFamily="18" charset="-127"/>
              <a:ea typeface="1훈막대연필 R" panose="02020603020101020101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2800" dirty="0" smtClean="0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- </a:t>
            </a:r>
            <a:r>
              <a:rPr lang="en-US" altLang="ko-KR" sz="2800" dirty="0" err="1" smtClean="0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val.php</a:t>
            </a:r>
            <a:r>
              <a:rPr lang="en-US" altLang="ko-KR" sz="2800" dirty="0" smtClean="0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 : </a:t>
            </a:r>
            <a:r>
              <a:rPr lang="ko-KR" altLang="en-US" sz="2800" dirty="0" smtClean="0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변수 값 문서</a:t>
            </a:r>
            <a:endParaRPr lang="en-US" altLang="ko-KR" sz="2800" dirty="0" smtClean="0">
              <a:solidFill>
                <a:srgbClr val="7389D0"/>
              </a:solidFill>
              <a:latin typeface="1훈막대연필 R" panose="02020603020101020101" pitchFamily="18" charset="-127"/>
              <a:ea typeface="1훈막대연필 R" panose="02020603020101020101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2800" dirty="0" smtClean="0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- info.inc : </a:t>
            </a:r>
            <a:r>
              <a:rPr lang="ko-KR" altLang="en-US" sz="2800" dirty="0" smtClean="0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중요한 </a:t>
            </a:r>
            <a:r>
              <a:rPr lang="en-US" altLang="ko-KR" sz="2800" dirty="0" smtClean="0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DB </a:t>
            </a:r>
            <a:r>
              <a:rPr lang="ko-KR" altLang="en-US" sz="2800" dirty="0" smtClean="0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정보 및 쿼리 정보</a:t>
            </a:r>
            <a:endParaRPr lang="ko-KR" altLang="en-US" sz="2800" dirty="0">
              <a:solidFill>
                <a:srgbClr val="7389D0"/>
              </a:solidFill>
              <a:latin typeface="1훈막대연필 R" panose="02020603020101020101" pitchFamily="18" charset="-127"/>
              <a:ea typeface="1훈막대연필 R" panose="0202060302010102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7602200" y="9647580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6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1훈막대연필 R" panose="02020603020101020101" pitchFamily="18" charset="-127"/>
              <a:ea typeface="1훈막대연필 R" panose="02020603020101020101" pitchFamily="18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6036261" y="347533"/>
            <a:ext cx="1879041" cy="908546"/>
            <a:chOff x="14602508" y="853042"/>
            <a:chExt cx="1879041" cy="908546"/>
          </a:xfrm>
        </p:grpSpPr>
        <p:grpSp>
          <p:nvGrpSpPr>
            <p:cNvPr id="18" name="그룹 1017"/>
            <p:cNvGrpSpPr/>
            <p:nvPr/>
          </p:nvGrpSpPr>
          <p:grpSpPr>
            <a:xfrm rot="20190106">
              <a:off x="15365983" y="853042"/>
              <a:ext cx="352090" cy="457200"/>
              <a:chOff x="8863709" y="2297492"/>
              <a:chExt cx="558297" cy="715837"/>
            </a:xfrm>
          </p:grpSpPr>
          <p:pic>
            <p:nvPicPr>
              <p:cNvPr id="20" name="Object 4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8623727" y="1967610"/>
                <a:ext cx="1123810" cy="1438095"/>
              </a:xfrm>
              <a:prstGeom prst="rect">
                <a:avLst/>
              </a:prstGeom>
            </p:spPr>
          </p:pic>
          <p:pic>
            <p:nvPicPr>
              <p:cNvPr id="24" name="Object 49">
                <a:hlinkClick r:id="rId6"/>
              </p:cNvPr>
              <p:cNvPicPr>
                <a:picLocks noChangeAspect="1"/>
              </p:cNvPicPr>
              <p:nvPr/>
            </p:nvPicPr>
            <p:blipFill>
              <a:blip r:embed="rId7" cstate="print">
                <a:duotone>
                  <a:prstClr val="black"/>
                  <a:schemeClr val="tx2">
                    <a:tint val="45000"/>
                    <a:satMod val="400000"/>
                  </a:schemeClr>
                </a:duotone>
              </a:blip>
              <a:stretch>
                <a:fillRect/>
              </a:stretch>
            </p:blipFill>
            <p:spPr>
              <a:xfrm>
                <a:off x="8863709" y="2297492"/>
                <a:ext cx="558297" cy="715837"/>
              </a:xfrm>
              <a:prstGeom prst="rect">
                <a:avLst/>
              </a:prstGeom>
            </p:spPr>
          </p:pic>
        </p:grpSp>
        <p:sp>
          <p:nvSpPr>
            <p:cNvPr id="19" name="TextBox 18">
              <a:hlinkClick r:id="rId6"/>
            </p:cNvPr>
            <p:cNvSpPr txBox="1"/>
            <p:nvPr/>
          </p:nvSpPr>
          <p:spPr>
            <a:xfrm>
              <a:off x="14602508" y="1361478"/>
              <a:ext cx="187904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 smtClean="0">
                  <a:solidFill>
                    <a:srgbClr val="7389D0"/>
                  </a:solidFill>
                  <a:latin typeface="1훈막대연필 R" panose="02020603020101020101" pitchFamily="18" charset="-127"/>
                  <a:ea typeface="1훈막대연필 R" panose="02020603020101020101" pitchFamily="18" charset="-127"/>
                </a:rPr>
                <a:t>My page </a:t>
              </a:r>
              <a:r>
                <a:rPr lang="ko-KR" altLang="en-US" sz="2000" b="1" dirty="0" err="1" smtClean="0">
                  <a:solidFill>
                    <a:srgbClr val="7389D0"/>
                  </a:solidFill>
                  <a:latin typeface="1훈막대연필 R" panose="02020603020101020101" pitchFamily="18" charset="-127"/>
                  <a:ea typeface="1훈막대연필 R" panose="02020603020101020101" pitchFamily="18" charset="-127"/>
                </a:rPr>
                <a:t>바로가기</a:t>
              </a:r>
              <a:endParaRPr lang="ko-KR" altLang="en-US" sz="2000" b="1" dirty="0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09981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88151" y="-4248370"/>
            <a:ext cx="10709412" cy="18782455"/>
            <a:chOff x="3788151" y="-4248370"/>
            <a:chExt cx="10709412" cy="1878245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3788151" y="-4248370"/>
              <a:ext cx="10709412" cy="1878245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8095" y="238095"/>
            <a:ext cx="17809524" cy="9809524"/>
            <a:chOff x="238095" y="238095"/>
            <a:chExt cx="17809524" cy="98095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8095" y="238095"/>
              <a:ext cx="17809524" cy="9809524"/>
            </a:xfrm>
            <a:prstGeom prst="rect">
              <a:avLst/>
            </a:prstGeom>
          </p:spPr>
        </p:pic>
      </p:grpSp>
      <p:sp>
        <p:nvSpPr>
          <p:cNvPr id="11" name="TextBox 10"/>
          <p:cNvSpPr txBox="1"/>
          <p:nvPr/>
        </p:nvSpPr>
        <p:spPr>
          <a:xfrm>
            <a:off x="457200" y="446157"/>
            <a:ext cx="40222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02 </a:t>
            </a:r>
            <a:r>
              <a:rPr lang="ko-KR" altLang="en-US" sz="4000" dirty="0" smtClean="0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코딩 </a:t>
            </a:r>
            <a:r>
              <a:rPr lang="en-US" altLang="ko-KR" sz="4000" dirty="0" smtClean="0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– </a:t>
            </a:r>
            <a:r>
              <a:rPr lang="ko-KR" altLang="en-US" sz="4000" dirty="0" smtClean="0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추가</a:t>
            </a:r>
            <a:r>
              <a:rPr lang="en-US" altLang="ko-KR" sz="4000" dirty="0" smtClean="0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/</a:t>
            </a:r>
            <a:r>
              <a:rPr lang="ko-KR" altLang="en-US" sz="4000" dirty="0" smtClean="0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수정</a:t>
            </a:r>
            <a:endParaRPr lang="ko-KR" altLang="en-US" sz="4000" dirty="0">
              <a:solidFill>
                <a:srgbClr val="7389D0"/>
              </a:solidFill>
              <a:latin typeface="1훈막대연필 R" panose="02020603020101020101" pitchFamily="18" charset="-127"/>
              <a:ea typeface="1훈막대연필 R" panose="020206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016915" y="1548452"/>
            <a:ext cx="1882247" cy="646331"/>
          </a:xfrm>
          <a:prstGeom prst="rect">
            <a:avLst/>
          </a:prstGeom>
          <a:solidFill>
            <a:srgbClr val="7389D0"/>
          </a:solidFill>
        </p:spPr>
        <p:txBody>
          <a:bodyPr wrap="none">
            <a:spAutoFit/>
          </a:bodyPr>
          <a:lstStyle/>
          <a:p>
            <a:r>
              <a:rPr lang="en-US" altLang="ko-KR" sz="3600" b="1" dirty="0" err="1" smtClean="0">
                <a:solidFill>
                  <a:schemeClr val="bg1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main.php</a:t>
            </a:r>
            <a:r>
              <a:rPr lang="en-US" altLang="ko-KR" sz="3600" b="1" dirty="0" smtClean="0">
                <a:solidFill>
                  <a:schemeClr val="bg1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 </a:t>
            </a:r>
            <a:endParaRPr lang="ko-KR" altLang="en-US" sz="3600" dirty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73" t="14441" r="9023" b="15631"/>
          <a:stretch/>
        </p:blipFill>
        <p:spPr>
          <a:xfrm>
            <a:off x="1016915" y="2326372"/>
            <a:ext cx="5588758" cy="2698337"/>
          </a:xfrm>
          <a:prstGeom prst="rect">
            <a:avLst/>
          </a:prstGeom>
          <a:ln>
            <a:solidFill>
              <a:srgbClr val="F7C9C9"/>
            </a:solidFill>
          </a:ln>
        </p:spPr>
      </p:pic>
      <p:sp>
        <p:nvSpPr>
          <p:cNvPr id="14" name="오른쪽 대괄호 13"/>
          <p:cNvSpPr/>
          <p:nvPr/>
        </p:nvSpPr>
        <p:spPr>
          <a:xfrm>
            <a:off x="6799174" y="2456340"/>
            <a:ext cx="152400" cy="2438400"/>
          </a:xfrm>
          <a:prstGeom prst="rightBracket">
            <a:avLst/>
          </a:prstGeom>
          <a:ln w="28575">
            <a:solidFill>
              <a:srgbClr val="7389D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7315200" y="3321597"/>
            <a:ext cx="10334880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2000" dirty="0" err="1" smtClean="0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main.php</a:t>
            </a:r>
            <a:r>
              <a:rPr lang="ko-KR" altLang="en-US" sz="2000" dirty="0" smtClean="0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로 이동 시 세션이 정상적으로 처리 여부 확인하여 처리가 되어있지 않을 경우 로그인 페이지로 이동</a:t>
            </a:r>
            <a:endParaRPr lang="en-US" altLang="ko-KR" sz="2000" dirty="0" smtClean="0">
              <a:solidFill>
                <a:srgbClr val="7389D0"/>
              </a:solidFill>
              <a:latin typeface="1훈막대연필 R" panose="02020603020101020101" pitchFamily="18" charset="-127"/>
              <a:ea typeface="1훈막대연필 R" panose="02020603020101020101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2000" dirty="0" smtClean="0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GET</a:t>
            </a:r>
            <a:r>
              <a:rPr lang="ko-KR" altLang="en-US" sz="2000" dirty="0" smtClean="0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으로 넘어오는 </a:t>
            </a:r>
            <a:r>
              <a:rPr lang="en-US" altLang="ko-KR" sz="2000" dirty="0" smtClean="0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logout</a:t>
            </a:r>
            <a:r>
              <a:rPr lang="ko-KR" altLang="en-US" sz="2000" dirty="0" smtClean="0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의 값이 </a:t>
            </a:r>
            <a:r>
              <a:rPr lang="en-US" altLang="ko-KR" sz="2000" dirty="0" smtClean="0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ok</a:t>
            </a:r>
            <a:r>
              <a:rPr lang="ko-KR" altLang="en-US" sz="2000" dirty="0" smtClean="0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일 경우 </a:t>
            </a:r>
            <a:r>
              <a:rPr lang="ko-KR" altLang="en-US" sz="2000" dirty="0" err="1" smtClean="0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로그아웃되어</a:t>
            </a:r>
            <a:r>
              <a:rPr lang="ko-KR" altLang="en-US" sz="2000" dirty="0" smtClean="0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 로그인 페이지로 이동</a:t>
            </a:r>
            <a:endParaRPr lang="en-US" altLang="ko-KR" sz="2000" dirty="0" smtClean="0">
              <a:solidFill>
                <a:srgbClr val="7389D0"/>
              </a:solidFill>
              <a:latin typeface="1훈막대연필 R" panose="02020603020101020101" pitchFamily="18" charset="-127"/>
              <a:ea typeface="1훈막대연필 R" panose="0202060302010102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3" t="13795" r="5762" b="15696"/>
          <a:stretch/>
        </p:blipFill>
        <p:spPr>
          <a:xfrm>
            <a:off x="1016915" y="5143500"/>
            <a:ext cx="8968497" cy="2593075"/>
          </a:xfrm>
          <a:prstGeom prst="rect">
            <a:avLst/>
          </a:prstGeom>
          <a:ln>
            <a:solidFill>
              <a:srgbClr val="F7C9C9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1" t="22908" r="3182" b="22423"/>
          <a:stretch/>
        </p:blipFill>
        <p:spPr>
          <a:xfrm>
            <a:off x="1016915" y="8617481"/>
            <a:ext cx="16432886" cy="1264067"/>
          </a:xfrm>
          <a:prstGeom prst="rect">
            <a:avLst/>
          </a:prstGeom>
          <a:ln>
            <a:solidFill>
              <a:srgbClr val="F7C9C9"/>
            </a:solidFill>
          </a:ln>
        </p:spPr>
      </p:pic>
      <p:sp>
        <p:nvSpPr>
          <p:cNvPr id="19" name="직사각형 18"/>
          <p:cNvSpPr/>
          <p:nvPr/>
        </p:nvSpPr>
        <p:spPr>
          <a:xfrm>
            <a:off x="1016915" y="7859404"/>
            <a:ext cx="1667444" cy="646331"/>
          </a:xfrm>
          <a:prstGeom prst="rect">
            <a:avLst/>
          </a:prstGeom>
          <a:solidFill>
            <a:srgbClr val="7389D0"/>
          </a:solidFill>
        </p:spPr>
        <p:txBody>
          <a:bodyPr wrap="none">
            <a:spAutoFit/>
          </a:bodyPr>
          <a:lstStyle/>
          <a:p>
            <a:r>
              <a:rPr lang="en-US" altLang="ko-KR" sz="3600" b="1" dirty="0" smtClean="0">
                <a:solidFill>
                  <a:schemeClr val="bg1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info.inc </a:t>
            </a:r>
            <a:endParaRPr lang="ko-KR" altLang="en-US" sz="3600" dirty="0">
              <a:solidFill>
                <a:schemeClr val="bg1"/>
              </a:solidFill>
            </a:endParaRPr>
          </a:p>
        </p:txBody>
      </p:sp>
      <p:sp>
        <p:nvSpPr>
          <p:cNvPr id="20" name="오른쪽 대괄호 19"/>
          <p:cNvSpPr/>
          <p:nvPr/>
        </p:nvSpPr>
        <p:spPr>
          <a:xfrm>
            <a:off x="10134600" y="5275429"/>
            <a:ext cx="152400" cy="2438400"/>
          </a:xfrm>
          <a:prstGeom prst="rightBracket">
            <a:avLst/>
          </a:prstGeom>
          <a:ln w="28575">
            <a:solidFill>
              <a:srgbClr val="7389D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0439400" y="5968052"/>
            <a:ext cx="757611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2000" dirty="0" smtClean="0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추가</a:t>
            </a:r>
            <a:r>
              <a:rPr lang="en-US" altLang="ko-KR" sz="2000" dirty="0" smtClean="0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/</a:t>
            </a:r>
            <a:r>
              <a:rPr lang="ko-KR" altLang="en-US" sz="2000" dirty="0" smtClean="0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수정 쿼리 실행 함수를 제작</a:t>
            </a:r>
            <a:endParaRPr lang="en-US" altLang="ko-KR" sz="2000" dirty="0" smtClean="0">
              <a:solidFill>
                <a:srgbClr val="7389D0"/>
              </a:solidFill>
              <a:latin typeface="1훈막대연필 R" panose="02020603020101020101" pitchFamily="18" charset="-127"/>
              <a:ea typeface="1훈막대연필 R" panose="02020603020101020101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2000" dirty="0" smtClean="0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쿼리가 성공될 경우 </a:t>
            </a:r>
            <a:r>
              <a:rPr lang="en-US" altLang="ko-KR" sz="2000" dirty="0" smtClean="0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GET</a:t>
            </a:r>
            <a:r>
              <a:rPr lang="ko-KR" altLang="en-US" sz="2000" dirty="0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 </a:t>
            </a:r>
            <a:r>
              <a:rPr lang="ko-KR" altLang="en-US" sz="2000" dirty="0" smtClean="0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방식을 통해  </a:t>
            </a:r>
            <a:r>
              <a:rPr lang="en-US" altLang="ko-KR" sz="2000" dirty="0" err="1" smtClean="0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search.php</a:t>
            </a:r>
            <a:r>
              <a:rPr lang="ko-KR" altLang="en-US" sz="2000" dirty="0" smtClean="0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로 </a:t>
            </a:r>
            <a:r>
              <a:rPr lang="en-US" altLang="ko-KR" sz="2000" dirty="0" smtClean="0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submit</a:t>
            </a:r>
            <a:r>
              <a:rPr lang="ko-KR" altLang="en-US" sz="2000" dirty="0" smtClean="0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의 값과</a:t>
            </a:r>
            <a:endParaRPr lang="en-US" altLang="ko-KR" sz="2000" dirty="0">
              <a:solidFill>
                <a:srgbClr val="7389D0"/>
              </a:solidFill>
              <a:latin typeface="1훈막대연필 R" panose="02020603020101020101" pitchFamily="18" charset="-127"/>
              <a:ea typeface="1훈막대연필 R" panose="02020603020101020101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2000" dirty="0" smtClean="0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추가</a:t>
            </a:r>
            <a:r>
              <a:rPr lang="en-US" altLang="ko-KR" sz="2000" dirty="0" smtClean="0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/</a:t>
            </a:r>
            <a:r>
              <a:rPr lang="ko-KR" altLang="en-US" sz="2000" dirty="0" smtClean="0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수정하는 </a:t>
            </a:r>
            <a:r>
              <a:rPr lang="en-US" altLang="ko-KR" sz="2000" dirty="0" smtClean="0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list</a:t>
            </a:r>
            <a:r>
              <a:rPr lang="ko-KR" altLang="en-US" sz="2000" dirty="0" smtClean="0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의 번호를 전달하여 팝업 노출 후 다시 </a:t>
            </a:r>
            <a:r>
              <a:rPr lang="en-US" altLang="ko-KR" sz="2000" dirty="0" err="1" smtClean="0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main.php</a:t>
            </a:r>
            <a:r>
              <a:rPr lang="ko-KR" altLang="en-US" sz="2000" dirty="0" smtClean="0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로 이동하여</a:t>
            </a:r>
            <a:r>
              <a:rPr lang="en-US" altLang="ko-KR" sz="2000" dirty="0" smtClean="0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, </a:t>
            </a:r>
          </a:p>
          <a:p>
            <a:pPr>
              <a:lnSpc>
                <a:spcPct val="120000"/>
              </a:lnSpc>
            </a:pPr>
            <a:r>
              <a:rPr lang="ko-KR" altLang="en-US" sz="2000" dirty="0" smtClean="0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함수 실행</a:t>
            </a:r>
            <a:endParaRPr lang="en-US" altLang="ko-KR" sz="2000" dirty="0" smtClean="0">
              <a:solidFill>
                <a:srgbClr val="7389D0"/>
              </a:solidFill>
              <a:latin typeface="1훈막대연필 R" panose="02020603020101020101" pitchFamily="18" charset="-127"/>
              <a:ea typeface="1훈막대연필 R" panose="02020603020101020101" pitchFamily="18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829644" y="8029285"/>
            <a:ext cx="20746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2000" dirty="0" smtClean="0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추가</a:t>
            </a:r>
            <a:r>
              <a:rPr lang="en-US" altLang="ko-KR" sz="2000" dirty="0" smtClean="0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/</a:t>
            </a:r>
            <a:r>
              <a:rPr lang="ko-KR" altLang="en-US" sz="2000" dirty="0" smtClean="0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수정 쿼리 정보</a:t>
            </a:r>
            <a:endParaRPr lang="en-US" altLang="ko-KR" sz="2000" dirty="0" smtClean="0">
              <a:solidFill>
                <a:srgbClr val="7389D0"/>
              </a:solidFill>
              <a:latin typeface="1훈막대연필 R" panose="02020603020101020101" pitchFamily="18" charset="-127"/>
              <a:ea typeface="1훈막대연필 R" panose="0202060302010102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7602200" y="9647580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7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1훈막대연필 R" panose="02020603020101020101" pitchFamily="18" charset="-127"/>
              <a:ea typeface="1훈막대연필 R" panose="02020603020101020101" pitchFamily="18" charset="-127"/>
            </a:endParaRPr>
          </a:p>
        </p:txBody>
      </p:sp>
      <p:grpSp>
        <p:nvGrpSpPr>
          <p:cNvPr id="27" name="그룹 26"/>
          <p:cNvGrpSpPr/>
          <p:nvPr/>
        </p:nvGrpSpPr>
        <p:grpSpPr>
          <a:xfrm>
            <a:off x="16036261" y="347533"/>
            <a:ext cx="1879041" cy="908546"/>
            <a:chOff x="14602508" y="853042"/>
            <a:chExt cx="1879041" cy="908546"/>
          </a:xfrm>
        </p:grpSpPr>
        <p:grpSp>
          <p:nvGrpSpPr>
            <p:cNvPr id="28" name="그룹 1017"/>
            <p:cNvGrpSpPr/>
            <p:nvPr/>
          </p:nvGrpSpPr>
          <p:grpSpPr>
            <a:xfrm rot="20190106">
              <a:off x="15365983" y="853042"/>
              <a:ext cx="352090" cy="457200"/>
              <a:chOff x="8863709" y="2297492"/>
              <a:chExt cx="558297" cy="715837"/>
            </a:xfrm>
          </p:grpSpPr>
          <p:pic>
            <p:nvPicPr>
              <p:cNvPr id="30" name="Object 4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8623727" y="1967610"/>
                <a:ext cx="1123810" cy="1438095"/>
              </a:xfrm>
              <a:prstGeom prst="rect">
                <a:avLst/>
              </a:prstGeom>
            </p:spPr>
          </p:pic>
          <p:pic>
            <p:nvPicPr>
              <p:cNvPr id="31" name="Object 49">
                <a:hlinkClick r:id="rId8"/>
              </p:cNvPr>
              <p:cNvPicPr>
                <a:picLocks noChangeAspect="1"/>
              </p:cNvPicPr>
              <p:nvPr/>
            </p:nvPicPr>
            <p:blipFill>
              <a:blip r:embed="rId9" cstate="print">
                <a:duotone>
                  <a:prstClr val="black"/>
                  <a:schemeClr val="tx2">
                    <a:tint val="45000"/>
                    <a:satMod val="400000"/>
                  </a:schemeClr>
                </a:duotone>
              </a:blip>
              <a:stretch>
                <a:fillRect/>
              </a:stretch>
            </p:blipFill>
            <p:spPr>
              <a:xfrm>
                <a:off x="8863709" y="2297492"/>
                <a:ext cx="558297" cy="715837"/>
              </a:xfrm>
              <a:prstGeom prst="rect">
                <a:avLst/>
              </a:prstGeom>
            </p:spPr>
          </p:pic>
        </p:grpSp>
        <p:sp>
          <p:nvSpPr>
            <p:cNvPr id="29" name="TextBox 28">
              <a:hlinkClick r:id="rId8"/>
            </p:cNvPr>
            <p:cNvSpPr txBox="1"/>
            <p:nvPr/>
          </p:nvSpPr>
          <p:spPr>
            <a:xfrm>
              <a:off x="14602508" y="1361478"/>
              <a:ext cx="187904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 smtClean="0">
                  <a:solidFill>
                    <a:srgbClr val="7389D0"/>
                  </a:solidFill>
                  <a:latin typeface="1훈막대연필 R" panose="02020603020101020101" pitchFamily="18" charset="-127"/>
                  <a:ea typeface="1훈막대연필 R" panose="02020603020101020101" pitchFamily="18" charset="-127"/>
                </a:rPr>
                <a:t>My page </a:t>
              </a:r>
              <a:r>
                <a:rPr lang="ko-KR" altLang="en-US" sz="2000" b="1" dirty="0" err="1" smtClean="0">
                  <a:solidFill>
                    <a:srgbClr val="7389D0"/>
                  </a:solidFill>
                  <a:latin typeface="1훈막대연필 R" panose="02020603020101020101" pitchFamily="18" charset="-127"/>
                  <a:ea typeface="1훈막대연필 R" panose="02020603020101020101" pitchFamily="18" charset="-127"/>
                </a:rPr>
                <a:t>바로가기</a:t>
              </a:r>
              <a:endParaRPr lang="ko-KR" altLang="en-US" sz="2000" b="1" dirty="0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56248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88151" y="-4248370"/>
            <a:ext cx="10709412" cy="18782455"/>
            <a:chOff x="3788151" y="-4248370"/>
            <a:chExt cx="10709412" cy="1878245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3788151" y="-4248370"/>
              <a:ext cx="10709412" cy="1878245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8095" y="238095"/>
            <a:ext cx="17809524" cy="9809524"/>
            <a:chOff x="238095" y="238095"/>
            <a:chExt cx="17809524" cy="98095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8095" y="238095"/>
              <a:ext cx="17809524" cy="9809524"/>
            </a:xfrm>
            <a:prstGeom prst="rect">
              <a:avLst/>
            </a:prstGeom>
          </p:spPr>
        </p:pic>
      </p:grpSp>
      <p:sp>
        <p:nvSpPr>
          <p:cNvPr id="11" name="TextBox 10"/>
          <p:cNvSpPr txBox="1"/>
          <p:nvPr/>
        </p:nvSpPr>
        <p:spPr>
          <a:xfrm>
            <a:off x="457200" y="446157"/>
            <a:ext cx="404149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02 </a:t>
            </a:r>
            <a:r>
              <a:rPr lang="ko-KR" altLang="en-US" sz="4000" dirty="0" smtClean="0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코딩 </a:t>
            </a:r>
            <a:r>
              <a:rPr lang="en-US" altLang="ko-KR" sz="4000" dirty="0" smtClean="0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– </a:t>
            </a:r>
            <a:r>
              <a:rPr lang="ko-KR" altLang="en-US" sz="4000" dirty="0" smtClean="0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조회</a:t>
            </a:r>
            <a:r>
              <a:rPr lang="en-US" altLang="ko-KR" sz="4000" dirty="0" smtClean="0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/</a:t>
            </a:r>
            <a:r>
              <a:rPr lang="ko-KR" altLang="en-US" sz="4000" dirty="0" smtClean="0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검색</a:t>
            </a:r>
            <a:endParaRPr lang="ko-KR" altLang="en-US" sz="4000" dirty="0">
              <a:solidFill>
                <a:srgbClr val="7389D0"/>
              </a:solidFill>
              <a:latin typeface="1훈막대연필 R" panose="02020603020101020101" pitchFamily="18" charset="-127"/>
              <a:ea typeface="1훈막대연필 R" panose="020206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016915" y="1548452"/>
            <a:ext cx="1882247" cy="646331"/>
          </a:xfrm>
          <a:prstGeom prst="rect">
            <a:avLst/>
          </a:prstGeom>
          <a:solidFill>
            <a:srgbClr val="7389D0"/>
          </a:solidFill>
        </p:spPr>
        <p:txBody>
          <a:bodyPr wrap="none">
            <a:spAutoFit/>
          </a:bodyPr>
          <a:lstStyle/>
          <a:p>
            <a:r>
              <a:rPr lang="en-US" altLang="ko-KR" sz="3600" b="1" dirty="0" err="1" smtClean="0">
                <a:solidFill>
                  <a:schemeClr val="bg1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main.php</a:t>
            </a:r>
            <a:r>
              <a:rPr lang="en-US" altLang="ko-KR" sz="3600" b="1" dirty="0" smtClean="0">
                <a:solidFill>
                  <a:schemeClr val="bg1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 </a:t>
            </a:r>
            <a:endParaRPr lang="ko-KR" altLang="en-US" sz="3600" dirty="0">
              <a:solidFill>
                <a:schemeClr val="bg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016915" y="7312356"/>
            <a:ext cx="1667444" cy="646331"/>
          </a:xfrm>
          <a:prstGeom prst="rect">
            <a:avLst/>
          </a:prstGeom>
          <a:solidFill>
            <a:srgbClr val="7389D0"/>
          </a:solidFill>
        </p:spPr>
        <p:txBody>
          <a:bodyPr wrap="none">
            <a:spAutoFit/>
          </a:bodyPr>
          <a:lstStyle/>
          <a:p>
            <a:r>
              <a:rPr lang="en-US" altLang="ko-KR" sz="3600" b="1" dirty="0" smtClean="0">
                <a:solidFill>
                  <a:schemeClr val="bg1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info.inc </a:t>
            </a:r>
            <a:endParaRPr lang="ko-KR" altLang="en-US" sz="3600" dirty="0">
              <a:solidFill>
                <a:schemeClr val="bg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829644" y="7482237"/>
            <a:ext cx="20842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2000" dirty="0" smtClean="0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조</a:t>
            </a:r>
            <a:r>
              <a:rPr lang="ko-KR" altLang="en-US" sz="2000" dirty="0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회</a:t>
            </a:r>
            <a:r>
              <a:rPr lang="en-US" altLang="ko-KR" sz="2000" dirty="0" smtClean="0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/</a:t>
            </a:r>
            <a:r>
              <a:rPr lang="ko-KR" altLang="en-US" sz="2000" dirty="0" smtClean="0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검색 쿼리 정보</a:t>
            </a:r>
            <a:endParaRPr lang="en-US" altLang="ko-KR" sz="2000" dirty="0" smtClean="0">
              <a:solidFill>
                <a:srgbClr val="7389D0"/>
              </a:solidFill>
              <a:latin typeface="1훈막대연필 R" panose="02020603020101020101" pitchFamily="18" charset="-127"/>
              <a:ea typeface="1훈막대연필 R" panose="02020603020101020101" pitchFamily="18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326" y="2324099"/>
            <a:ext cx="10257273" cy="4158667"/>
          </a:xfrm>
          <a:prstGeom prst="rect">
            <a:avLst/>
          </a:prstGeom>
          <a:ln>
            <a:solidFill>
              <a:srgbClr val="F7C9C9"/>
            </a:solidFill>
          </a:ln>
        </p:spPr>
      </p:pic>
      <p:sp>
        <p:nvSpPr>
          <p:cNvPr id="10" name="직사각형 9"/>
          <p:cNvSpPr/>
          <p:nvPr/>
        </p:nvSpPr>
        <p:spPr>
          <a:xfrm>
            <a:off x="6324600" y="4571357"/>
            <a:ext cx="4329107" cy="1143000"/>
          </a:xfrm>
          <a:prstGeom prst="rect">
            <a:avLst/>
          </a:prstGeom>
          <a:solidFill>
            <a:schemeClr val="bg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000" dirty="0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중</a:t>
            </a:r>
            <a:r>
              <a:rPr lang="ko-KR" altLang="en-US" sz="3000" dirty="0" smtClean="0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간생략</a:t>
            </a:r>
            <a:endParaRPr lang="ko-KR" altLang="en-US" sz="3000" dirty="0">
              <a:solidFill>
                <a:srgbClr val="7389D0"/>
              </a:solidFill>
              <a:latin typeface="1훈막대연필 R" panose="02020603020101020101" pitchFamily="18" charset="-127"/>
              <a:ea typeface="1훈막대연필 R" panose="02020603020101020101" pitchFamily="18" charset="-127"/>
            </a:endParaRPr>
          </a:p>
        </p:txBody>
      </p:sp>
      <p:sp>
        <p:nvSpPr>
          <p:cNvPr id="21" name="오른쪽 대괄호 20"/>
          <p:cNvSpPr/>
          <p:nvPr/>
        </p:nvSpPr>
        <p:spPr>
          <a:xfrm>
            <a:off x="11559647" y="2722728"/>
            <a:ext cx="152400" cy="3639972"/>
          </a:xfrm>
          <a:prstGeom prst="rightBracket">
            <a:avLst/>
          </a:prstGeom>
          <a:ln w="28575">
            <a:solidFill>
              <a:srgbClr val="7389D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11864447" y="3619500"/>
            <a:ext cx="5655715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2000" dirty="0" smtClean="0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조회</a:t>
            </a:r>
            <a:r>
              <a:rPr lang="en-US" altLang="ko-KR" sz="2000" dirty="0" smtClean="0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/</a:t>
            </a:r>
            <a:r>
              <a:rPr lang="ko-KR" altLang="en-US" sz="2000" dirty="0" smtClean="0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검색 쿼리 실행 함수를 제작</a:t>
            </a:r>
            <a:endParaRPr lang="en-US" altLang="ko-KR" sz="2000" dirty="0" smtClean="0">
              <a:solidFill>
                <a:srgbClr val="7389D0"/>
              </a:solidFill>
              <a:latin typeface="1훈막대연필 R" panose="02020603020101020101" pitchFamily="18" charset="-127"/>
              <a:ea typeface="1훈막대연필 R" panose="02020603020101020101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2000" dirty="0" smtClean="0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조회 시 데이터가 없을 경우 </a:t>
            </a:r>
            <a:r>
              <a:rPr lang="en-US" altLang="ko-KR" sz="2000" dirty="0" smtClean="0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‘</a:t>
            </a:r>
            <a:r>
              <a:rPr lang="ko-KR" altLang="en-US" sz="2000" dirty="0" smtClean="0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검색결과가 없습니다</a:t>
            </a:r>
            <a:r>
              <a:rPr lang="en-US" altLang="ko-KR" sz="2000" dirty="0" smtClean="0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.’ </a:t>
            </a:r>
            <a:r>
              <a:rPr lang="ko-KR" altLang="en-US" sz="2000" dirty="0" smtClean="0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노출</a:t>
            </a:r>
            <a:endParaRPr lang="en-US" altLang="ko-KR" sz="2000" dirty="0" smtClean="0">
              <a:solidFill>
                <a:srgbClr val="7389D0"/>
              </a:solidFill>
              <a:latin typeface="1훈막대연필 R" panose="02020603020101020101" pitchFamily="18" charset="-127"/>
              <a:ea typeface="1훈막대연필 R" panose="02020603020101020101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2000" dirty="0" smtClean="0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데이터가 있을 경우 </a:t>
            </a:r>
            <a:r>
              <a:rPr lang="en-US" altLang="ko-KR" sz="2000" dirty="0" smtClean="0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while</a:t>
            </a:r>
            <a:r>
              <a:rPr lang="ko-KR" altLang="en-US" sz="2000" dirty="0" smtClean="0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문을 사용하여 </a:t>
            </a:r>
            <a:r>
              <a:rPr lang="en-US" altLang="ko-KR" sz="2000" dirty="0" smtClean="0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echo</a:t>
            </a:r>
            <a:r>
              <a:rPr lang="ko-KR" altLang="en-US" sz="2000" dirty="0" smtClean="0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로 </a:t>
            </a:r>
            <a:r>
              <a:rPr lang="en-US" altLang="ko-KR" sz="2000" dirty="0" smtClean="0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HTML</a:t>
            </a:r>
            <a:r>
              <a:rPr lang="ko-KR" altLang="en-US" sz="2000" dirty="0" smtClean="0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 작성</a:t>
            </a:r>
            <a:endParaRPr lang="en-US" altLang="ko-KR" sz="2000" dirty="0" smtClean="0">
              <a:solidFill>
                <a:srgbClr val="7389D0"/>
              </a:solidFill>
              <a:latin typeface="1훈막대연필 R" panose="02020603020101020101" pitchFamily="18" charset="-127"/>
              <a:ea typeface="1훈막대연필 R" panose="02020603020101020101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7389D0"/>
              </a:solidFill>
              <a:latin typeface="1훈막대연필 R" panose="02020603020101020101" pitchFamily="18" charset="-127"/>
              <a:ea typeface="1훈막대연필 R" panose="02020603020101020101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2000" dirty="0" smtClean="0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쿼리를 </a:t>
            </a:r>
            <a:r>
              <a:rPr lang="en-US" altLang="ko-KR" sz="2000" dirty="0" smtClean="0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admin</a:t>
            </a:r>
            <a:r>
              <a:rPr lang="ko-KR" altLang="en-US" sz="2000" dirty="0" smtClean="0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과 </a:t>
            </a:r>
            <a:r>
              <a:rPr lang="en-US" altLang="ko-KR" sz="2000" dirty="0" smtClean="0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member</a:t>
            </a:r>
            <a:r>
              <a:rPr lang="ko-KR" altLang="en-US" sz="2000" dirty="0" smtClean="0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로 분리하여 </a:t>
            </a:r>
            <a:r>
              <a:rPr lang="en-US" altLang="ko-KR" sz="2000" dirty="0" smtClean="0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LIST </a:t>
            </a:r>
            <a:r>
              <a:rPr lang="ko-KR" altLang="en-US" sz="2000" dirty="0" smtClean="0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구분</a:t>
            </a:r>
            <a:endParaRPr lang="en-US" altLang="ko-KR" sz="2000" dirty="0" smtClean="0">
              <a:solidFill>
                <a:srgbClr val="7389D0"/>
              </a:solidFill>
              <a:latin typeface="1훈막대연필 R" panose="02020603020101020101" pitchFamily="18" charset="-127"/>
              <a:ea typeface="1훈막대연필 R" panose="02020603020101020101" pitchFamily="18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0" t="17720" r="3527" b="18391"/>
          <a:stretch/>
        </p:blipFill>
        <p:spPr>
          <a:xfrm>
            <a:off x="1024875" y="8062984"/>
            <a:ext cx="14159005" cy="1728716"/>
          </a:xfrm>
          <a:prstGeom prst="rect">
            <a:avLst/>
          </a:prstGeom>
          <a:ln>
            <a:solidFill>
              <a:srgbClr val="F7C9C9"/>
            </a:solidFill>
          </a:ln>
        </p:spPr>
      </p:pic>
      <p:sp>
        <p:nvSpPr>
          <p:cNvPr id="15" name="TextBox 14"/>
          <p:cNvSpPr txBox="1"/>
          <p:nvPr/>
        </p:nvSpPr>
        <p:spPr>
          <a:xfrm>
            <a:off x="17602200" y="9647580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8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1훈막대연필 R" panose="02020603020101020101" pitchFamily="18" charset="-127"/>
              <a:ea typeface="1훈막대연필 R" panose="02020603020101020101" pitchFamily="18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16036261" y="347533"/>
            <a:ext cx="1879041" cy="908546"/>
            <a:chOff x="14602508" y="853042"/>
            <a:chExt cx="1879041" cy="908546"/>
          </a:xfrm>
        </p:grpSpPr>
        <p:grpSp>
          <p:nvGrpSpPr>
            <p:cNvPr id="26" name="그룹 1017"/>
            <p:cNvGrpSpPr/>
            <p:nvPr/>
          </p:nvGrpSpPr>
          <p:grpSpPr>
            <a:xfrm rot="20190106">
              <a:off x="15365983" y="853042"/>
              <a:ext cx="352090" cy="457200"/>
              <a:chOff x="8863709" y="2297492"/>
              <a:chExt cx="558297" cy="715837"/>
            </a:xfrm>
          </p:grpSpPr>
          <p:pic>
            <p:nvPicPr>
              <p:cNvPr id="28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8623727" y="1967610"/>
                <a:ext cx="1123810" cy="1438095"/>
              </a:xfrm>
              <a:prstGeom prst="rect">
                <a:avLst/>
              </a:prstGeom>
            </p:spPr>
          </p:pic>
          <p:pic>
            <p:nvPicPr>
              <p:cNvPr id="29" name="Object 49">
                <a:hlinkClick r:id="rId7"/>
              </p:cNvPr>
              <p:cNvPicPr>
                <a:picLocks noChangeAspect="1"/>
              </p:cNvPicPr>
              <p:nvPr/>
            </p:nvPicPr>
            <p:blipFill>
              <a:blip r:embed="rId8" cstate="print">
                <a:duotone>
                  <a:prstClr val="black"/>
                  <a:schemeClr val="tx2">
                    <a:tint val="45000"/>
                    <a:satMod val="400000"/>
                  </a:schemeClr>
                </a:duotone>
              </a:blip>
              <a:stretch>
                <a:fillRect/>
              </a:stretch>
            </p:blipFill>
            <p:spPr>
              <a:xfrm>
                <a:off x="8863709" y="2297492"/>
                <a:ext cx="558297" cy="715837"/>
              </a:xfrm>
              <a:prstGeom prst="rect">
                <a:avLst/>
              </a:prstGeom>
            </p:spPr>
          </p:pic>
        </p:grpSp>
        <p:sp>
          <p:nvSpPr>
            <p:cNvPr id="27" name="TextBox 26">
              <a:hlinkClick r:id="rId7"/>
            </p:cNvPr>
            <p:cNvSpPr txBox="1"/>
            <p:nvPr/>
          </p:nvSpPr>
          <p:spPr>
            <a:xfrm>
              <a:off x="14602508" y="1361478"/>
              <a:ext cx="187904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 smtClean="0">
                  <a:solidFill>
                    <a:srgbClr val="7389D0"/>
                  </a:solidFill>
                  <a:latin typeface="1훈막대연필 R" panose="02020603020101020101" pitchFamily="18" charset="-127"/>
                  <a:ea typeface="1훈막대연필 R" panose="02020603020101020101" pitchFamily="18" charset="-127"/>
                </a:rPr>
                <a:t>My page </a:t>
              </a:r>
              <a:r>
                <a:rPr lang="ko-KR" altLang="en-US" sz="2000" b="1" dirty="0" err="1" smtClean="0">
                  <a:solidFill>
                    <a:srgbClr val="7389D0"/>
                  </a:solidFill>
                  <a:latin typeface="1훈막대연필 R" panose="02020603020101020101" pitchFamily="18" charset="-127"/>
                  <a:ea typeface="1훈막대연필 R" panose="02020603020101020101" pitchFamily="18" charset="-127"/>
                </a:rPr>
                <a:t>바로가기</a:t>
              </a:r>
              <a:endParaRPr lang="ko-KR" altLang="en-US" sz="2000" b="1" dirty="0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58054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88151" y="-4248370"/>
            <a:ext cx="10709412" cy="18782455"/>
            <a:chOff x="3788151" y="-4248370"/>
            <a:chExt cx="10709412" cy="1878245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3788151" y="-4248370"/>
              <a:ext cx="10709412" cy="1878245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8095" y="238095"/>
            <a:ext cx="17809524" cy="9809524"/>
            <a:chOff x="238095" y="238095"/>
            <a:chExt cx="17809524" cy="98095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8095" y="238095"/>
              <a:ext cx="17809524" cy="9809524"/>
            </a:xfrm>
            <a:prstGeom prst="rect">
              <a:avLst/>
            </a:prstGeom>
          </p:spPr>
        </p:pic>
      </p:grpSp>
      <p:sp>
        <p:nvSpPr>
          <p:cNvPr id="11" name="TextBox 10"/>
          <p:cNvSpPr txBox="1"/>
          <p:nvPr/>
        </p:nvSpPr>
        <p:spPr>
          <a:xfrm>
            <a:off x="457200" y="446157"/>
            <a:ext cx="302679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02 </a:t>
            </a:r>
            <a:r>
              <a:rPr lang="ko-KR" altLang="en-US" sz="4000" dirty="0" smtClean="0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코딩 </a:t>
            </a:r>
            <a:r>
              <a:rPr lang="en-US" altLang="ko-KR" sz="4000" dirty="0" smtClean="0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– </a:t>
            </a:r>
            <a:r>
              <a:rPr lang="ko-KR" altLang="en-US" sz="4000" dirty="0" smtClean="0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삭제</a:t>
            </a:r>
            <a:endParaRPr lang="ko-KR" altLang="en-US" sz="4000" dirty="0">
              <a:solidFill>
                <a:srgbClr val="7389D0"/>
              </a:solidFill>
              <a:latin typeface="1훈막대연필 R" panose="02020603020101020101" pitchFamily="18" charset="-127"/>
              <a:ea typeface="1훈막대연필 R" panose="020206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016915" y="1548452"/>
            <a:ext cx="1882247" cy="646331"/>
          </a:xfrm>
          <a:prstGeom prst="rect">
            <a:avLst/>
          </a:prstGeom>
          <a:solidFill>
            <a:srgbClr val="7389D0"/>
          </a:solidFill>
        </p:spPr>
        <p:txBody>
          <a:bodyPr wrap="none">
            <a:spAutoFit/>
          </a:bodyPr>
          <a:lstStyle/>
          <a:p>
            <a:r>
              <a:rPr lang="en-US" altLang="ko-KR" sz="3600" b="1" dirty="0" err="1" smtClean="0">
                <a:solidFill>
                  <a:schemeClr val="bg1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main.php</a:t>
            </a:r>
            <a:r>
              <a:rPr lang="en-US" altLang="ko-KR" sz="3600" b="1" dirty="0" smtClean="0">
                <a:solidFill>
                  <a:schemeClr val="bg1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 </a:t>
            </a:r>
            <a:endParaRPr lang="ko-KR" altLang="en-US" sz="3600" dirty="0">
              <a:solidFill>
                <a:schemeClr val="bg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016915" y="8191500"/>
            <a:ext cx="1667444" cy="646331"/>
          </a:xfrm>
          <a:prstGeom prst="rect">
            <a:avLst/>
          </a:prstGeom>
          <a:solidFill>
            <a:srgbClr val="7389D0"/>
          </a:solidFill>
        </p:spPr>
        <p:txBody>
          <a:bodyPr wrap="none">
            <a:spAutoFit/>
          </a:bodyPr>
          <a:lstStyle/>
          <a:p>
            <a:r>
              <a:rPr lang="en-US" altLang="ko-KR" sz="3600" b="1" dirty="0" smtClean="0">
                <a:solidFill>
                  <a:schemeClr val="bg1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info.inc </a:t>
            </a:r>
            <a:endParaRPr lang="ko-KR" altLang="en-US" sz="3600" dirty="0">
              <a:solidFill>
                <a:schemeClr val="bg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829644" y="8361381"/>
            <a:ext cx="15760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2000" dirty="0" smtClean="0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삭제 쿼리 정보</a:t>
            </a:r>
            <a:endParaRPr lang="en-US" altLang="ko-KR" sz="2000" dirty="0" smtClean="0">
              <a:solidFill>
                <a:srgbClr val="7389D0"/>
              </a:solidFill>
              <a:latin typeface="1훈막대연필 R" panose="02020603020101020101" pitchFamily="18" charset="-127"/>
              <a:ea typeface="1훈막대연필 R" panose="02020603020101020101" pitchFamily="18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2878943" y="6087980"/>
            <a:ext cx="452880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2000" dirty="0" smtClean="0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삭</a:t>
            </a:r>
            <a:r>
              <a:rPr lang="ko-KR" altLang="en-US" sz="2000" dirty="0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제</a:t>
            </a:r>
            <a:r>
              <a:rPr lang="ko-KR" altLang="en-US" sz="2000" dirty="0" smtClean="0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 쿼리 실행 함수를 제작</a:t>
            </a:r>
            <a:endParaRPr lang="en-US" altLang="ko-KR" sz="2000" dirty="0" smtClean="0">
              <a:solidFill>
                <a:srgbClr val="7389D0"/>
              </a:solidFill>
              <a:latin typeface="1훈막대연필 R" panose="02020603020101020101" pitchFamily="18" charset="-127"/>
              <a:ea typeface="1훈막대연필 R" panose="02020603020101020101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2000" dirty="0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쿼리가 성공될 경우 </a:t>
            </a:r>
            <a:r>
              <a:rPr lang="en-US" altLang="ko-KR" sz="2000" dirty="0" err="1" smtClean="0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main.php</a:t>
            </a:r>
            <a:r>
              <a:rPr lang="ko-KR" altLang="en-US" sz="2000" dirty="0" smtClean="0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로 새로 고침</a:t>
            </a:r>
            <a:endParaRPr lang="en-US" altLang="ko-KR" sz="2000" dirty="0">
              <a:solidFill>
                <a:srgbClr val="7389D0"/>
              </a:solidFill>
              <a:latin typeface="1훈막대연필 R" panose="02020603020101020101" pitchFamily="18" charset="-127"/>
              <a:ea typeface="1훈막대연필 R" panose="02020603020101020101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2000" dirty="0" smtClean="0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새로 고침 시 새로운 데이터로 조회되기 때문에</a:t>
            </a:r>
            <a:endParaRPr lang="en-US" altLang="ko-KR" sz="2000" dirty="0" smtClean="0">
              <a:solidFill>
                <a:srgbClr val="7389D0"/>
              </a:solidFill>
              <a:latin typeface="1훈막대연필 R" panose="02020603020101020101" pitchFamily="18" charset="-127"/>
              <a:ea typeface="1훈막대연필 R" panose="02020603020101020101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2000" dirty="0" smtClean="0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LIST</a:t>
            </a:r>
            <a:r>
              <a:rPr lang="ko-KR" altLang="en-US" sz="2000" dirty="0" smtClean="0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에 삭제된 내역이 노출</a:t>
            </a:r>
            <a:endParaRPr lang="en-US" altLang="ko-KR" sz="2000" dirty="0">
              <a:solidFill>
                <a:srgbClr val="7389D0"/>
              </a:solidFill>
              <a:latin typeface="1훈막대연필 R" panose="02020603020101020101" pitchFamily="18" charset="-127"/>
              <a:ea typeface="1훈막대연필 R" panose="0202060302010102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8" t="9366" r="5272" b="9793"/>
          <a:stretch/>
        </p:blipFill>
        <p:spPr>
          <a:xfrm>
            <a:off x="1016915" y="2324100"/>
            <a:ext cx="8465024" cy="4247383"/>
          </a:xfrm>
          <a:prstGeom prst="rect">
            <a:avLst/>
          </a:prstGeom>
          <a:ln>
            <a:solidFill>
              <a:srgbClr val="F7C9C9"/>
            </a:solidFill>
          </a:ln>
        </p:spPr>
      </p:pic>
      <p:sp>
        <p:nvSpPr>
          <p:cNvPr id="18" name="TextBox 17"/>
          <p:cNvSpPr txBox="1"/>
          <p:nvPr/>
        </p:nvSpPr>
        <p:spPr>
          <a:xfrm>
            <a:off x="10003808" y="3238500"/>
            <a:ext cx="805541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2000" dirty="0" smtClean="0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submit </a:t>
            </a:r>
            <a:r>
              <a:rPr lang="ko-KR" altLang="en-US" sz="2000" dirty="0" smtClean="0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값의 따라 함수 실행이 다르게 이루어 지나</a:t>
            </a:r>
            <a:r>
              <a:rPr lang="en-US" altLang="ko-KR" sz="2000" dirty="0" smtClean="0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, </a:t>
            </a:r>
          </a:p>
          <a:p>
            <a:pPr>
              <a:lnSpc>
                <a:spcPct val="120000"/>
              </a:lnSpc>
            </a:pPr>
            <a:r>
              <a:rPr lang="ko-KR" altLang="en-US" sz="2000" dirty="0" smtClean="0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삭제의 경우 </a:t>
            </a:r>
            <a:r>
              <a:rPr lang="en-US" altLang="ko-KR" sz="2000" dirty="0" err="1" smtClean="0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search.php</a:t>
            </a:r>
            <a:r>
              <a:rPr lang="ko-KR" altLang="en-US" sz="2000" dirty="0" smtClean="0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로 </a:t>
            </a:r>
            <a:r>
              <a:rPr lang="en-US" altLang="ko-KR" sz="2000" dirty="0" smtClean="0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submit</a:t>
            </a:r>
            <a:r>
              <a:rPr lang="ko-KR" altLang="en-US" sz="2000" dirty="0" smtClean="0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의 값과</a:t>
            </a:r>
            <a:r>
              <a:rPr lang="en-US" altLang="ko-KR" sz="2000" dirty="0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 </a:t>
            </a:r>
            <a:r>
              <a:rPr lang="ko-KR" altLang="en-US" sz="2000" dirty="0" smtClean="0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삭제할 </a:t>
            </a:r>
            <a:r>
              <a:rPr lang="en-US" altLang="ko-KR" sz="2000" dirty="0" smtClean="0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list </a:t>
            </a:r>
            <a:r>
              <a:rPr lang="ko-KR" altLang="en-US" sz="2000" dirty="0" smtClean="0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번호를 </a:t>
            </a:r>
            <a:r>
              <a:rPr lang="en-US" altLang="ko-KR" sz="2000" dirty="0" smtClean="0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GET</a:t>
            </a:r>
            <a:r>
              <a:rPr lang="ko-KR" altLang="en-US" sz="2000" dirty="0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 </a:t>
            </a:r>
            <a:r>
              <a:rPr lang="ko-KR" altLang="en-US" sz="2000" dirty="0" smtClean="0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방식으로 전달하여</a:t>
            </a:r>
            <a:endParaRPr lang="en-US" altLang="ko-KR" sz="2000" dirty="0" smtClean="0">
              <a:solidFill>
                <a:srgbClr val="7389D0"/>
              </a:solidFill>
              <a:latin typeface="1훈막대연필 R" panose="02020603020101020101" pitchFamily="18" charset="-127"/>
              <a:ea typeface="1훈막대연필 R" panose="02020603020101020101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2000" dirty="0" err="1" smtClean="0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컨펌</a:t>
            </a:r>
            <a:r>
              <a:rPr lang="ko-KR" altLang="en-US" sz="2000" dirty="0" smtClean="0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 팝업을 띄운 후 확인 버튼 클릭 시 </a:t>
            </a:r>
            <a:r>
              <a:rPr lang="en-US" altLang="ko-KR" sz="2000" dirty="0" smtClean="0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GET </a:t>
            </a:r>
            <a:r>
              <a:rPr lang="ko-KR" altLang="en-US" sz="2000" dirty="0" smtClean="0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방식으로 </a:t>
            </a:r>
            <a:r>
              <a:rPr lang="en-US" altLang="ko-KR" sz="2000" dirty="0" smtClean="0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del</a:t>
            </a:r>
            <a:r>
              <a:rPr lang="ko-KR" altLang="en-US" sz="2000" dirty="0" smtClean="0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의 </a:t>
            </a:r>
            <a:r>
              <a:rPr lang="en-US" altLang="ko-KR" sz="2000" dirty="0" smtClean="0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ok </a:t>
            </a:r>
            <a:r>
              <a:rPr lang="ko-KR" altLang="en-US" sz="2000" dirty="0" smtClean="0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값을 전달하여</a:t>
            </a:r>
            <a:endParaRPr lang="en-US" altLang="ko-KR" sz="2000" dirty="0" smtClean="0">
              <a:solidFill>
                <a:srgbClr val="7389D0"/>
              </a:solidFill>
              <a:latin typeface="1훈막대연필 R" panose="02020603020101020101" pitchFamily="18" charset="-127"/>
              <a:ea typeface="1훈막대연필 R" panose="02020603020101020101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2000" dirty="0" smtClean="0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삭제 쿼리 함수 실행  </a:t>
            </a:r>
            <a:endParaRPr lang="en-US" altLang="ko-KR" sz="2000" dirty="0">
              <a:solidFill>
                <a:srgbClr val="7389D0"/>
              </a:solidFill>
              <a:latin typeface="1훈막대연필 R" panose="02020603020101020101" pitchFamily="18" charset="-127"/>
              <a:ea typeface="1훈막대연필 R" panose="02020603020101020101" pitchFamily="18" charset="-127"/>
            </a:endParaRPr>
          </a:p>
        </p:txBody>
      </p:sp>
      <p:sp>
        <p:nvSpPr>
          <p:cNvPr id="20" name="오른쪽 대괄호 19"/>
          <p:cNvSpPr/>
          <p:nvPr/>
        </p:nvSpPr>
        <p:spPr>
          <a:xfrm>
            <a:off x="9636456" y="2324099"/>
            <a:ext cx="152400" cy="4247383"/>
          </a:xfrm>
          <a:prstGeom prst="rightBracket">
            <a:avLst/>
          </a:prstGeom>
          <a:ln w="28575">
            <a:solidFill>
              <a:srgbClr val="7389D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04" t="14807" r="8199" b="16059"/>
          <a:stretch/>
        </p:blipFill>
        <p:spPr>
          <a:xfrm>
            <a:off x="6324600" y="5524500"/>
            <a:ext cx="6033448" cy="2696621"/>
          </a:xfrm>
          <a:prstGeom prst="rect">
            <a:avLst/>
          </a:prstGeom>
          <a:ln>
            <a:solidFill>
              <a:srgbClr val="F7C9C9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81" t="27471" r="8086" b="26583"/>
          <a:stretch/>
        </p:blipFill>
        <p:spPr>
          <a:xfrm>
            <a:off x="1016914" y="8953500"/>
            <a:ext cx="6488897" cy="914400"/>
          </a:xfrm>
          <a:prstGeom prst="rect">
            <a:avLst/>
          </a:prstGeom>
          <a:ln>
            <a:solidFill>
              <a:srgbClr val="F7C9C9"/>
            </a:solidFill>
          </a:ln>
        </p:spPr>
      </p:pic>
      <p:sp>
        <p:nvSpPr>
          <p:cNvPr id="26" name="오른쪽 대괄호 25"/>
          <p:cNvSpPr/>
          <p:nvPr/>
        </p:nvSpPr>
        <p:spPr>
          <a:xfrm>
            <a:off x="12524095" y="5524500"/>
            <a:ext cx="152400" cy="2667000"/>
          </a:xfrm>
          <a:prstGeom prst="rightBracket">
            <a:avLst/>
          </a:prstGeom>
          <a:ln w="28575">
            <a:solidFill>
              <a:srgbClr val="7389D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17602200" y="9647580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9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1훈막대연필 R" panose="02020603020101020101" pitchFamily="18" charset="-127"/>
              <a:ea typeface="1훈막대연필 R" panose="02020603020101020101" pitchFamily="18" charset="-127"/>
            </a:endParaRPr>
          </a:p>
        </p:txBody>
      </p:sp>
      <p:grpSp>
        <p:nvGrpSpPr>
          <p:cNvPr id="29" name="그룹 28"/>
          <p:cNvGrpSpPr/>
          <p:nvPr/>
        </p:nvGrpSpPr>
        <p:grpSpPr>
          <a:xfrm>
            <a:off x="16036261" y="347533"/>
            <a:ext cx="1879041" cy="908546"/>
            <a:chOff x="14602508" y="853042"/>
            <a:chExt cx="1879041" cy="908546"/>
          </a:xfrm>
        </p:grpSpPr>
        <p:grpSp>
          <p:nvGrpSpPr>
            <p:cNvPr id="30" name="그룹 1017"/>
            <p:cNvGrpSpPr/>
            <p:nvPr/>
          </p:nvGrpSpPr>
          <p:grpSpPr>
            <a:xfrm rot="20190106">
              <a:off x="15365983" y="853042"/>
              <a:ext cx="352090" cy="457200"/>
              <a:chOff x="8863709" y="2297492"/>
              <a:chExt cx="558297" cy="715837"/>
            </a:xfrm>
          </p:grpSpPr>
          <p:pic>
            <p:nvPicPr>
              <p:cNvPr id="32" name="Object 4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8623727" y="1967610"/>
                <a:ext cx="1123810" cy="1438095"/>
              </a:xfrm>
              <a:prstGeom prst="rect">
                <a:avLst/>
              </a:prstGeom>
            </p:spPr>
          </p:pic>
          <p:pic>
            <p:nvPicPr>
              <p:cNvPr id="33" name="Object 49">
                <a:hlinkClick r:id="rId8"/>
              </p:cNvPr>
              <p:cNvPicPr>
                <a:picLocks noChangeAspect="1"/>
              </p:cNvPicPr>
              <p:nvPr/>
            </p:nvPicPr>
            <p:blipFill>
              <a:blip r:embed="rId9" cstate="print">
                <a:duotone>
                  <a:prstClr val="black"/>
                  <a:schemeClr val="tx2">
                    <a:tint val="45000"/>
                    <a:satMod val="400000"/>
                  </a:schemeClr>
                </a:duotone>
              </a:blip>
              <a:stretch>
                <a:fillRect/>
              </a:stretch>
            </p:blipFill>
            <p:spPr>
              <a:xfrm>
                <a:off x="8863709" y="2297492"/>
                <a:ext cx="558297" cy="715837"/>
              </a:xfrm>
              <a:prstGeom prst="rect">
                <a:avLst/>
              </a:prstGeom>
            </p:spPr>
          </p:pic>
        </p:grpSp>
        <p:sp>
          <p:nvSpPr>
            <p:cNvPr id="31" name="TextBox 30">
              <a:hlinkClick r:id="rId8"/>
            </p:cNvPr>
            <p:cNvSpPr txBox="1"/>
            <p:nvPr/>
          </p:nvSpPr>
          <p:spPr>
            <a:xfrm>
              <a:off x="14602508" y="1361478"/>
              <a:ext cx="187904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 smtClean="0">
                  <a:solidFill>
                    <a:srgbClr val="7389D0"/>
                  </a:solidFill>
                  <a:latin typeface="1훈막대연필 R" panose="02020603020101020101" pitchFamily="18" charset="-127"/>
                  <a:ea typeface="1훈막대연필 R" panose="02020603020101020101" pitchFamily="18" charset="-127"/>
                </a:rPr>
                <a:t>My page </a:t>
              </a:r>
              <a:r>
                <a:rPr lang="ko-KR" altLang="en-US" sz="2000" b="1" dirty="0" err="1" smtClean="0">
                  <a:solidFill>
                    <a:srgbClr val="7389D0"/>
                  </a:solidFill>
                  <a:latin typeface="1훈막대연필 R" panose="02020603020101020101" pitchFamily="18" charset="-127"/>
                  <a:ea typeface="1훈막대연필 R" panose="02020603020101020101" pitchFamily="18" charset="-127"/>
                </a:rPr>
                <a:t>바로가기</a:t>
              </a:r>
              <a:endParaRPr lang="ko-KR" altLang="en-US" sz="2000" b="1" dirty="0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09303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88151" y="-4248370"/>
            <a:ext cx="10709412" cy="18782455"/>
            <a:chOff x="3788151" y="-4248370"/>
            <a:chExt cx="10709412" cy="1878245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3788151" y="-4248370"/>
              <a:ext cx="10709412" cy="1878245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8095" y="238095"/>
            <a:ext cx="17809524" cy="9809524"/>
            <a:chOff x="238095" y="238095"/>
            <a:chExt cx="17809524" cy="98095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8095" y="238095"/>
              <a:ext cx="17809524" cy="9809524"/>
            </a:xfrm>
            <a:prstGeom prst="rect">
              <a:avLst/>
            </a:prstGeom>
          </p:spPr>
        </p:pic>
      </p:grpSp>
      <p:sp>
        <p:nvSpPr>
          <p:cNvPr id="11" name="TextBox 10"/>
          <p:cNvSpPr txBox="1"/>
          <p:nvPr/>
        </p:nvSpPr>
        <p:spPr>
          <a:xfrm>
            <a:off x="457200" y="446157"/>
            <a:ext cx="482856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02 </a:t>
            </a:r>
            <a:r>
              <a:rPr lang="ko-KR" altLang="en-US" sz="4000" dirty="0" smtClean="0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코딩 </a:t>
            </a:r>
            <a:r>
              <a:rPr lang="en-US" altLang="ko-KR" sz="4000" dirty="0" smtClean="0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– </a:t>
            </a:r>
            <a:r>
              <a:rPr lang="ko-KR" altLang="en-US" sz="4000" dirty="0" smtClean="0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비밀번호 변경</a:t>
            </a:r>
            <a:endParaRPr lang="ko-KR" altLang="en-US" sz="4000" dirty="0">
              <a:solidFill>
                <a:srgbClr val="7389D0"/>
              </a:solidFill>
              <a:latin typeface="1훈막대연필 R" panose="02020603020101020101" pitchFamily="18" charset="-127"/>
              <a:ea typeface="1훈막대연필 R" panose="020206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016915" y="1548452"/>
            <a:ext cx="1882247" cy="646331"/>
          </a:xfrm>
          <a:prstGeom prst="rect">
            <a:avLst/>
          </a:prstGeom>
          <a:solidFill>
            <a:srgbClr val="7389D0"/>
          </a:solidFill>
        </p:spPr>
        <p:txBody>
          <a:bodyPr wrap="none">
            <a:spAutoFit/>
          </a:bodyPr>
          <a:lstStyle/>
          <a:p>
            <a:r>
              <a:rPr lang="en-US" altLang="ko-KR" sz="3600" b="1" dirty="0" err="1" smtClean="0">
                <a:solidFill>
                  <a:schemeClr val="bg1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main.php</a:t>
            </a:r>
            <a:r>
              <a:rPr lang="en-US" altLang="ko-KR" sz="3600" b="1" dirty="0" smtClean="0">
                <a:solidFill>
                  <a:schemeClr val="bg1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 </a:t>
            </a:r>
            <a:endParaRPr lang="ko-KR" altLang="en-US" sz="3600" dirty="0">
              <a:solidFill>
                <a:schemeClr val="bg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028376" y="6545396"/>
            <a:ext cx="19864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2000" dirty="0" smtClean="0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비밀번</a:t>
            </a:r>
            <a:r>
              <a:rPr lang="ko-KR" altLang="en-US" sz="2000" dirty="0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호</a:t>
            </a:r>
            <a:r>
              <a:rPr lang="ko-KR" altLang="en-US" sz="2000" dirty="0" smtClean="0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 쿼리 정보</a:t>
            </a:r>
            <a:endParaRPr lang="en-US" altLang="ko-KR" sz="2000" dirty="0" smtClean="0">
              <a:solidFill>
                <a:srgbClr val="7389D0"/>
              </a:solidFill>
              <a:latin typeface="1훈막대연필 R" panose="02020603020101020101" pitchFamily="18" charset="-127"/>
              <a:ea typeface="1훈막대연필 R" panose="0202060302010102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53" t="10715" r="4874" b="10940"/>
          <a:stretch/>
        </p:blipFill>
        <p:spPr>
          <a:xfrm>
            <a:off x="1016913" y="2303628"/>
            <a:ext cx="11435801" cy="3982872"/>
          </a:xfrm>
          <a:prstGeom prst="rect">
            <a:avLst/>
          </a:prstGeom>
          <a:ln>
            <a:solidFill>
              <a:srgbClr val="F7C9C9"/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51" t="15221" r="6875" b="16178"/>
          <a:stretch/>
        </p:blipFill>
        <p:spPr>
          <a:xfrm>
            <a:off x="1016913" y="7007061"/>
            <a:ext cx="7086600" cy="2278535"/>
          </a:xfrm>
          <a:prstGeom prst="rect">
            <a:avLst/>
          </a:prstGeom>
          <a:ln>
            <a:solidFill>
              <a:srgbClr val="F7C9C9"/>
            </a:solidFill>
          </a:ln>
        </p:spPr>
      </p:pic>
      <p:sp>
        <p:nvSpPr>
          <p:cNvPr id="21" name="TextBox 20"/>
          <p:cNvSpPr txBox="1"/>
          <p:nvPr/>
        </p:nvSpPr>
        <p:spPr>
          <a:xfrm>
            <a:off x="12954000" y="3180920"/>
            <a:ext cx="503054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2000" dirty="0" smtClean="0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비밀번호 변경 쿼리 함수를 제작</a:t>
            </a:r>
            <a:endParaRPr lang="en-US" altLang="ko-KR" sz="2000" dirty="0" smtClean="0">
              <a:solidFill>
                <a:srgbClr val="7389D0"/>
              </a:solidFill>
              <a:latin typeface="1훈막대연필 R" panose="02020603020101020101" pitchFamily="18" charset="-127"/>
              <a:ea typeface="1훈막대연필 R" panose="02020603020101020101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2000" dirty="0" err="1" smtClean="0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입력받은</a:t>
            </a:r>
            <a:r>
              <a:rPr lang="ko-KR" altLang="en-US" sz="2000" dirty="0" smtClean="0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 현재 비밀번호를 검색했을  때 조회되는</a:t>
            </a:r>
            <a:endParaRPr lang="en-US" altLang="ko-KR" sz="2000" dirty="0" smtClean="0">
              <a:solidFill>
                <a:srgbClr val="7389D0"/>
              </a:solidFill>
              <a:latin typeface="1훈막대연필 R" panose="02020603020101020101" pitchFamily="18" charset="-127"/>
              <a:ea typeface="1훈막대연필 R" panose="02020603020101020101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2000" dirty="0" smtClean="0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데이터가 없을 경우 팝업 노출</a:t>
            </a:r>
            <a:endParaRPr lang="en-US" altLang="ko-KR" sz="2000" dirty="0" smtClean="0">
              <a:solidFill>
                <a:srgbClr val="7389D0"/>
              </a:solidFill>
              <a:latin typeface="1훈막대연필 R" panose="02020603020101020101" pitchFamily="18" charset="-127"/>
              <a:ea typeface="1훈막대연필 R" panose="02020603020101020101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7389D0"/>
              </a:solidFill>
              <a:latin typeface="1훈막대연필 R" panose="02020603020101020101" pitchFamily="18" charset="-127"/>
              <a:ea typeface="1훈막대연필 R" panose="02020603020101020101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2000" dirty="0" smtClean="0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조회되는 데이터가 있을 경우 비밀번호 변경 쿼리를 </a:t>
            </a:r>
            <a:endParaRPr lang="en-US" altLang="ko-KR" sz="2000" dirty="0" smtClean="0">
              <a:solidFill>
                <a:srgbClr val="7389D0"/>
              </a:solidFill>
              <a:latin typeface="1훈막대연필 R" panose="02020603020101020101" pitchFamily="18" charset="-127"/>
              <a:ea typeface="1훈막대연필 R" panose="02020603020101020101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2000" dirty="0" smtClean="0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전송하여 처리 및 변경 완료 후 로그아웃 진행</a:t>
            </a:r>
            <a:endParaRPr lang="en-US" altLang="ko-KR" sz="2000" dirty="0">
              <a:solidFill>
                <a:srgbClr val="7389D0"/>
              </a:solidFill>
              <a:latin typeface="1훈막대연필 R" panose="02020603020101020101" pitchFamily="18" charset="-127"/>
              <a:ea typeface="1훈막대연필 R" panose="02020603020101020101" pitchFamily="18" charset="-127"/>
            </a:endParaRPr>
          </a:p>
        </p:txBody>
      </p:sp>
      <p:sp>
        <p:nvSpPr>
          <p:cNvPr id="23" name="오른쪽 대괄호 22"/>
          <p:cNvSpPr/>
          <p:nvPr/>
        </p:nvSpPr>
        <p:spPr>
          <a:xfrm>
            <a:off x="12586648" y="2304101"/>
            <a:ext cx="152400" cy="3982399"/>
          </a:xfrm>
          <a:prstGeom prst="rightBracket">
            <a:avLst/>
          </a:prstGeom>
          <a:ln w="28575">
            <a:solidFill>
              <a:srgbClr val="7389D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17602200" y="9647580"/>
            <a:ext cx="375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10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1훈막대연필 R" panose="02020603020101020101" pitchFamily="18" charset="-127"/>
              <a:ea typeface="1훈막대연필 R" panose="02020603020101020101" pitchFamily="18" charset="-127"/>
            </a:endParaRPr>
          </a:p>
        </p:txBody>
      </p:sp>
      <p:grpSp>
        <p:nvGrpSpPr>
          <p:cNvPr id="19" name="그룹 18"/>
          <p:cNvGrpSpPr/>
          <p:nvPr/>
        </p:nvGrpSpPr>
        <p:grpSpPr>
          <a:xfrm>
            <a:off x="16036261" y="347533"/>
            <a:ext cx="1879041" cy="908546"/>
            <a:chOff x="14602508" y="853042"/>
            <a:chExt cx="1879041" cy="908546"/>
          </a:xfrm>
        </p:grpSpPr>
        <p:grpSp>
          <p:nvGrpSpPr>
            <p:cNvPr id="20" name="그룹 1017"/>
            <p:cNvGrpSpPr/>
            <p:nvPr/>
          </p:nvGrpSpPr>
          <p:grpSpPr>
            <a:xfrm rot="20190106">
              <a:off x="15365983" y="853042"/>
              <a:ext cx="352090" cy="457200"/>
              <a:chOff x="8863709" y="2297492"/>
              <a:chExt cx="558297" cy="715837"/>
            </a:xfrm>
          </p:grpSpPr>
          <p:pic>
            <p:nvPicPr>
              <p:cNvPr id="24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8623727" y="1967610"/>
                <a:ext cx="1123810" cy="1438095"/>
              </a:xfrm>
              <a:prstGeom prst="rect">
                <a:avLst/>
              </a:prstGeom>
            </p:spPr>
          </p:pic>
          <p:pic>
            <p:nvPicPr>
              <p:cNvPr id="26" name="Object 49">
                <a:hlinkClick r:id="rId7"/>
              </p:cNvPr>
              <p:cNvPicPr>
                <a:picLocks noChangeAspect="1"/>
              </p:cNvPicPr>
              <p:nvPr/>
            </p:nvPicPr>
            <p:blipFill>
              <a:blip r:embed="rId8" cstate="print">
                <a:duotone>
                  <a:prstClr val="black"/>
                  <a:schemeClr val="tx2">
                    <a:tint val="45000"/>
                    <a:satMod val="400000"/>
                  </a:schemeClr>
                </a:duotone>
              </a:blip>
              <a:stretch>
                <a:fillRect/>
              </a:stretch>
            </p:blipFill>
            <p:spPr>
              <a:xfrm>
                <a:off x="8863709" y="2297492"/>
                <a:ext cx="558297" cy="715837"/>
              </a:xfrm>
              <a:prstGeom prst="rect">
                <a:avLst/>
              </a:prstGeom>
            </p:spPr>
          </p:pic>
        </p:grpSp>
        <p:sp>
          <p:nvSpPr>
            <p:cNvPr id="22" name="TextBox 21">
              <a:hlinkClick r:id="rId7"/>
            </p:cNvPr>
            <p:cNvSpPr txBox="1"/>
            <p:nvPr/>
          </p:nvSpPr>
          <p:spPr>
            <a:xfrm>
              <a:off x="14602508" y="1361478"/>
              <a:ext cx="187904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 smtClean="0">
                  <a:solidFill>
                    <a:srgbClr val="7389D0"/>
                  </a:solidFill>
                  <a:latin typeface="1훈막대연필 R" panose="02020603020101020101" pitchFamily="18" charset="-127"/>
                  <a:ea typeface="1훈막대연필 R" panose="02020603020101020101" pitchFamily="18" charset="-127"/>
                </a:rPr>
                <a:t>My page </a:t>
              </a:r>
              <a:r>
                <a:rPr lang="ko-KR" altLang="en-US" sz="2000" b="1" dirty="0" err="1" smtClean="0">
                  <a:solidFill>
                    <a:srgbClr val="7389D0"/>
                  </a:solidFill>
                  <a:latin typeface="1훈막대연필 R" panose="02020603020101020101" pitchFamily="18" charset="-127"/>
                  <a:ea typeface="1훈막대연필 R" panose="02020603020101020101" pitchFamily="18" charset="-127"/>
                </a:rPr>
                <a:t>바로가기</a:t>
              </a:r>
              <a:endParaRPr lang="ko-KR" altLang="en-US" sz="2000" b="1" dirty="0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02991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88151" y="-4248370"/>
            <a:ext cx="10709412" cy="18782455"/>
            <a:chOff x="3788151" y="-4248370"/>
            <a:chExt cx="10709412" cy="1878245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3788151" y="-4248370"/>
              <a:ext cx="10709412" cy="1878245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8095" y="238095"/>
            <a:ext cx="17809524" cy="9809524"/>
            <a:chOff x="238095" y="238095"/>
            <a:chExt cx="17809524" cy="98095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8095" y="238095"/>
              <a:ext cx="17809524" cy="9809524"/>
            </a:xfrm>
            <a:prstGeom prst="rect">
              <a:avLst/>
            </a:prstGeom>
          </p:spPr>
        </p:pic>
      </p:grpSp>
      <p:sp>
        <p:nvSpPr>
          <p:cNvPr id="11" name="TextBox 10"/>
          <p:cNvSpPr txBox="1"/>
          <p:nvPr/>
        </p:nvSpPr>
        <p:spPr>
          <a:xfrm>
            <a:off x="457200" y="446157"/>
            <a:ext cx="43027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02 </a:t>
            </a:r>
            <a:r>
              <a:rPr lang="ko-KR" altLang="en-US" sz="4000" dirty="0" smtClean="0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코딩 </a:t>
            </a:r>
            <a:r>
              <a:rPr lang="en-US" altLang="ko-KR" sz="4000" dirty="0" smtClean="0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– </a:t>
            </a:r>
            <a:r>
              <a:rPr lang="en-US" altLang="ko-KR" sz="4000" dirty="0" err="1" smtClean="0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Javascript</a:t>
            </a:r>
            <a:endParaRPr lang="ko-KR" altLang="en-US" sz="4000" dirty="0">
              <a:solidFill>
                <a:srgbClr val="7389D0"/>
              </a:solidFill>
              <a:latin typeface="1훈막대연필 R" panose="02020603020101020101" pitchFamily="18" charset="-127"/>
              <a:ea typeface="1훈막대연필 R" panose="020206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016915" y="1548452"/>
            <a:ext cx="2042547" cy="646331"/>
          </a:xfrm>
          <a:prstGeom prst="rect">
            <a:avLst/>
          </a:prstGeom>
          <a:solidFill>
            <a:srgbClr val="7389D0"/>
          </a:solidFill>
        </p:spPr>
        <p:txBody>
          <a:bodyPr wrap="none" anchor="ctr">
            <a:spAutoFit/>
          </a:bodyPr>
          <a:lstStyle/>
          <a:p>
            <a:r>
              <a:rPr lang="en-US" altLang="ko-KR" sz="3600" b="1" dirty="0" smtClean="0">
                <a:solidFill>
                  <a:schemeClr val="bg1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mypage.js </a:t>
            </a:r>
            <a:endParaRPr lang="ko-KR" altLang="en-US" sz="3600" dirty="0">
              <a:solidFill>
                <a:schemeClr val="bg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02" t="10871" r="7574" b="11863"/>
          <a:stretch/>
        </p:blipFill>
        <p:spPr>
          <a:xfrm>
            <a:off x="1016915" y="2318411"/>
            <a:ext cx="7379938" cy="4213782"/>
          </a:xfrm>
          <a:prstGeom prst="rect">
            <a:avLst/>
          </a:prstGeom>
          <a:ln>
            <a:solidFill>
              <a:srgbClr val="F7C9C9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45" t="7821" r="7096" b="8948"/>
          <a:stretch/>
        </p:blipFill>
        <p:spPr>
          <a:xfrm>
            <a:off x="8763000" y="2318411"/>
            <a:ext cx="6934200" cy="5335732"/>
          </a:xfrm>
          <a:prstGeom prst="rect">
            <a:avLst/>
          </a:prstGeom>
          <a:ln>
            <a:solidFill>
              <a:srgbClr val="F7C9C9"/>
            </a:solidFill>
          </a:ln>
        </p:spPr>
      </p:pic>
      <p:sp>
        <p:nvSpPr>
          <p:cNvPr id="15" name="TextBox 14"/>
          <p:cNvSpPr txBox="1"/>
          <p:nvPr/>
        </p:nvSpPr>
        <p:spPr>
          <a:xfrm>
            <a:off x="1016915" y="6667500"/>
            <a:ext cx="54393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2000" dirty="0" smtClean="0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canvas</a:t>
            </a:r>
            <a:r>
              <a:rPr lang="ko-KR" altLang="en-US" sz="2000" dirty="0" smtClean="0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를 사용하여 </a:t>
            </a:r>
            <a:r>
              <a:rPr lang="ko-KR" altLang="en-US" sz="2000" dirty="0" err="1" smtClean="0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캡차</a:t>
            </a:r>
            <a:r>
              <a:rPr lang="ko-KR" altLang="en-US" sz="2000" dirty="0" smtClean="0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 작업 및 랜덤 값 부여 함수 제작</a:t>
            </a:r>
            <a:endParaRPr lang="en-US" altLang="ko-KR" sz="2000" dirty="0">
              <a:solidFill>
                <a:srgbClr val="7389D0"/>
              </a:solidFill>
              <a:latin typeface="1훈막대연필 R" panose="02020603020101020101" pitchFamily="18" charset="-127"/>
              <a:ea typeface="1훈막대연필 R" panose="02020603020101020101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763000" y="7810500"/>
            <a:ext cx="835677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2000" dirty="0" smtClean="0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새로 고침 버튼 클릭 시 랜덤 값 변경</a:t>
            </a:r>
            <a:endParaRPr lang="en-US" altLang="ko-KR" sz="2000" dirty="0" smtClean="0">
              <a:solidFill>
                <a:srgbClr val="7389D0"/>
              </a:solidFill>
              <a:latin typeface="1훈막대연필 R" panose="02020603020101020101" pitchFamily="18" charset="-127"/>
              <a:ea typeface="1훈막대연필 R" panose="02020603020101020101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2000" dirty="0" err="1" smtClean="0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캡차</a:t>
            </a:r>
            <a:r>
              <a:rPr lang="ko-KR" altLang="en-US" sz="2000" dirty="0" smtClean="0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 숫자 입력 시 일치하지 않을 경우 팝업 노출 후 페이지 이동 제한 및 값 초기화 진행</a:t>
            </a:r>
            <a:endParaRPr lang="en-US" altLang="ko-KR" sz="2000" dirty="0">
              <a:solidFill>
                <a:srgbClr val="7389D0"/>
              </a:solidFill>
              <a:latin typeface="1훈막대연필 R" panose="02020603020101020101" pitchFamily="18" charset="-127"/>
              <a:ea typeface="1훈막대연필 R" panose="020206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7602200" y="9647580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11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1훈막대연필 R" panose="02020603020101020101" pitchFamily="18" charset="-127"/>
              <a:ea typeface="1훈막대연필 R" panose="02020603020101020101" pitchFamily="18" charset="-127"/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16036261" y="347533"/>
            <a:ext cx="1879041" cy="908546"/>
            <a:chOff x="14602508" y="853042"/>
            <a:chExt cx="1879041" cy="908546"/>
          </a:xfrm>
        </p:grpSpPr>
        <p:grpSp>
          <p:nvGrpSpPr>
            <p:cNvPr id="21" name="그룹 1017"/>
            <p:cNvGrpSpPr/>
            <p:nvPr/>
          </p:nvGrpSpPr>
          <p:grpSpPr>
            <a:xfrm rot="20190106">
              <a:off x="15365983" y="853042"/>
              <a:ext cx="352090" cy="457200"/>
              <a:chOff x="8863709" y="2297492"/>
              <a:chExt cx="558297" cy="715837"/>
            </a:xfrm>
          </p:grpSpPr>
          <p:pic>
            <p:nvPicPr>
              <p:cNvPr id="23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8623727" y="1967610"/>
                <a:ext cx="1123810" cy="1438095"/>
              </a:xfrm>
              <a:prstGeom prst="rect">
                <a:avLst/>
              </a:prstGeom>
            </p:spPr>
          </p:pic>
          <p:pic>
            <p:nvPicPr>
              <p:cNvPr id="24" name="Object 49">
                <a:hlinkClick r:id="rId7"/>
              </p:cNvPr>
              <p:cNvPicPr>
                <a:picLocks noChangeAspect="1"/>
              </p:cNvPicPr>
              <p:nvPr/>
            </p:nvPicPr>
            <p:blipFill>
              <a:blip r:embed="rId8" cstate="print">
                <a:duotone>
                  <a:prstClr val="black"/>
                  <a:schemeClr val="tx2">
                    <a:tint val="45000"/>
                    <a:satMod val="400000"/>
                  </a:schemeClr>
                </a:duotone>
              </a:blip>
              <a:stretch>
                <a:fillRect/>
              </a:stretch>
            </p:blipFill>
            <p:spPr>
              <a:xfrm>
                <a:off x="8863709" y="2297492"/>
                <a:ext cx="558297" cy="715837"/>
              </a:xfrm>
              <a:prstGeom prst="rect">
                <a:avLst/>
              </a:prstGeom>
            </p:spPr>
          </p:pic>
        </p:grpSp>
        <p:sp>
          <p:nvSpPr>
            <p:cNvPr id="22" name="TextBox 21">
              <a:hlinkClick r:id="rId7"/>
            </p:cNvPr>
            <p:cNvSpPr txBox="1"/>
            <p:nvPr/>
          </p:nvSpPr>
          <p:spPr>
            <a:xfrm>
              <a:off x="14602508" y="1361478"/>
              <a:ext cx="187904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 smtClean="0">
                  <a:solidFill>
                    <a:srgbClr val="7389D0"/>
                  </a:solidFill>
                  <a:latin typeface="1훈막대연필 R" panose="02020603020101020101" pitchFamily="18" charset="-127"/>
                  <a:ea typeface="1훈막대연필 R" panose="02020603020101020101" pitchFamily="18" charset="-127"/>
                </a:rPr>
                <a:t>My page </a:t>
              </a:r>
              <a:r>
                <a:rPr lang="ko-KR" altLang="en-US" sz="2000" b="1" dirty="0" err="1" smtClean="0">
                  <a:solidFill>
                    <a:srgbClr val="7389D0"/>
                  </a:solidFill>
                  <a:latin typeface="1훈막대연필 R" panose="02020603020101020101" pitchFamily="18" charset="-127"/>
                  <a:ea typeface="1훈막대연필 R" panose="02020603020101020101" pitchFamily="18" charset="-127"/>
                </a:rPr>
                <a:t>바로가기</a:t>
              </a:r>
              <a:endParaRPr lang="ko-KR" altLang="en-US" sz="2000" b="1" dirty="0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74060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88151" y="-4248370"/>
            <a:ext cx="10709412" cy="18782455"/>
            <a:chOff x="3788151" y="-4248370"/>
            <a:chExt cx="10709412" cy="1878245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3788151" y="-4248370"/>
              <a:ext cx="10709412" cy="1878245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8095" y="238095"/>
            <a:ext cx="17809524" cy="9809524"/>
            <a:chOff x="238095" y="238095"/>
            <a:chExt cx="17809524" cy="98095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8095" y="238095"/>
              <a:ext cx="17809524" cy="9809524"/>
            </a:xfrm>
            <a:prstGeom prst="rect">
              <a:avLst/>
            </a:prstGeom>
          </p:spPr>
        </p:pic>
      </p:grpSp>
      <p:sp>
        <p:nvSpPr>
          <p:cNvPr id="11" name="TextBox 10"/>
          <p:cNvSpPr txBox="1"/>
          <p:nvPr/>
        </p:nvSpPr>
        <p:spPr>
          <a:xfrm>
            <a:off x="457200" y="446157"/>
            <a:ext cx="43027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02 </a:t>
            </a:r>
            <a:r>
              <a:rPr lang="ko-KR" altLang="en-US" sz="4000" dirty="0" smtClean="0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코딩 </a:t>
            </a:r>
            <a:r>
              <a:rPr lang="en-US" altLang="ko-KR" sz="4000" dirty="0" smtClean="0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– </a:t>
            </a:r>
            <a:r>
              <a:rPr lang="en-US" altLang="ko-KR" sz="4000" dirty="0" err="1" smtClean="0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Javascript</a:t>
            </a:r>
            <a:endParaRPr lang="ko-KR" altLang="en-US" sz="4000" dirty="0">
              <a:solidFill>
                <a:srgbClr val="7389D0"/>
              </a:solidFill>
              <a:latin typeface="1훈막대연필 R" panose="02020603020101020101" pitchFamily="18" charset="-127"/>
              <a:ea typeface="1훈막대연필 R" panose="020206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012366" y="1548452"/>
            <a:ext cx="2042547" cy="646331"/>
          </a:xfrm>
          <a:prstGeom prst="rect">
            <a:avLst/>
          </a:prstGeom>
          <a:solidFill>
            <a:srgbClr val="7389D0"/>
          </a:solidFill>
        </p:spPr>
        <p:txBody>
          <a:bodyPr wrap="none" anchor="ctr">
            <a:spAutoFit/>
          </a:bodyPr>
          <a:lstStyle/>
          <a:p>
            <a:r>
              <a:rPr lang="en-US" altLang="ko-KR" sz="3600" b="1" dirty="0" smtClean="0">
                <a:solidFill>
                  <a:schemeClr val="bg1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mypage.js </a:t>
            </a:r>
            <a:endParaRPr lang="ko-KR" altLang="en-US" sz="3600" dirty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8" t="8157" r="4389" b="8232"/>
          <a:stretch/>
        </p:blipFill>
        <p:spPr>
          <a:xfrm>
            <a:off x="1012366" y="2324100"/>
            <a:ext cx="12475034" cy="5591619"/>
          </a:xfrm>
          <a:prstGeom prst="rect">
            <a:avLst/>
          </a:prstGeom>
          <a:ln>
            <a:solidFill>
              <a:srgbClr val="F7C9C9"/>
            </a:solidFill>
          </a:ln>
        </p:spPr>
      </p:pic>
      <p:sp>
        <p:nvSpPr>
          <p:cNvPr id="13" name="TextBox 12"/>
          <p:cNvSpPr txBox="1"/>
          <p:nvPr/>
        </p:nvSpPr>
        <p:spPr>
          <a:xfrm>
            <a:off x="1012366" y="8115300"/>
            <a:ext cx="865012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2000" dirty="0" smtClean="0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로그인 페이지 아이디</a:t>
            </a:r>
            <a:r>
              <a:rPr lang="en-US" altLang="ko-KR" sz="2000" dirty="0" smtClean="0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, </a:t>
            </a:r>
            <a:r>
              <a:rPr lang="ko-KR" altLang="en-US" sz="2000" dirty="0" smtClean="0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비밀번호</a:t>
            </a:r>
            <a:r>
              <a:rPr lang="en-US" altLang="ko-KR" sz="2000" dirty="0" smtClean="0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, </a:t>
            </a:r>
            <a:r>
              <a:rPr lang="ko-KR" altLang="en-US" sz="2000" dirty="0" err="1" smtClean="0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캡차</a:t>
            </a:r>
            <a:r>
              <a:rPr lang="ko-KR" altLang="en-US" sz="2000" dirty="0" smtClean="0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 입력 시 정규식을 활용하여 문자열 검사 및 팝업 노출</a:t>
            </a:r>
            <a:endParaRPr lang="en-US" altLang="ko-KR" sz="2000" dirty="0" smtClean="0">
              <a:solidFill>
                <a:srgbClr val="7389D0"/>
              </a:solidFill>
              <a:latin typeface="1훈막대연필 R" panose="02020603020101020101" pitchFamily="18" charset="-127"/>
              <a:ea typeface="1훈막대연필 R" panose="02020603020101020101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2000" dirty="0" smtClean="0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팝업 내용은 </a:t>
            </a:r>
            <a:r>
              <a:rPr lang="en-US" altLang="ko-KR" sz="2000" dirty="0" smtClean="0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html</a:t>
            </a:r>
            <a:r>
              <a:rPr lang="ko-KR" altLang="en-US" sz="2000" dirty="0" smtClean="0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로 변경 후 문구가 길 경우 폰트 사이즈 조정하여 알맞게 노출</a:t>
            </a:r>
            <a:endParaRPr lang="en-US" altLang="ko-KR" sz="2000" dirty="0" smtClean="0">
              <a:solidFill>
                <a:srgbClr val="7389D0"/>
              </a:solidFill>
              <a:latin typeface="1훈막대연필 R" panose="02020603020101020101" pitchFamily="18" charset="-127"/>
              <a:ea typeface="1훈막대연필 R" panose="02020603020101020101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2000" dirty="0" smtClean="0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문자열 검사 시 올바르지 않을 경우 잘못 입력된 문자는 지워질 수 있도록 </a:t>
            </a:r>
            <a:r>
              <a:rPr lang="ko-KR" altLang="en-US" sz="2000" dirty="0" err="1" smtClean="0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로직</a:t>
            </a:r>
            <a:r>
              <a:rPr lang="ko-KR" altLang="en-US" sz="2000" dirty="0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 </a:t>
            </a:r>
            <a:r>
              <a:rPr lang="ko-KR" altLang="en-US" sz="2000" dirty="0" smtClean="0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구현</a:t>
            </a:r>
            <a:endParaRPr lang="en-US" altLang="ko-KR" sz="2000" dirty="0">
              <a:solidFill>
                <a:srgbClr val="7389D0"/>
              </a:solidFill>
              <a:latin typeface="1훈막대연필 R" panose="02020603020101020101" pitchFamily="18" charset="-127"/>
              <a:ea typeface="1훈막대연필 R" panose="0202060302010102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7602200" y="9647580"/>
            <a:ext cx="385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12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1훈막대연필 R" panose="02020603020101020101" pitchFamily="18" charset="-127"/>
              <a:ea typeface="1훈막대연필 R" panose="02020603020101020101" pitchFamily="18" charset="-127"/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16036261" y="347533"/>
            <a:ext cx="1879041" cy="908546"/>
            <a:chOff x="14602508" y="853042"/>
            <a:chExt cx="1879041" cy="908546"/>
          </a:xfrm>
        </p:grpSpPr>
        <p:grpSp>
          <p:nvGrpSpPr>
            <p:cNvPr id="19" name="그룹 1017"/>
            <p:cNvGrpSpPr/>
            <p:nvPr/>
          </p:nvGrpSpPr>
          <p:grpSpPr>
            <a:xfrm rot="20190106">
              <a:off x="15365983" y="853042"/>
              <a:ext cx="352090" cy="457200"/>
              <a:chOff x="8863709" y="2297492"/>
              <a:chExt cx="558297" cy="715837"/>
            </a:xfrm>
          </p:grpSpPr>
          <p:pic>
            <p:nvPicPr>
              <p:cNvPr id="21" name="Object 4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8623727" y="1967610"/>
                <a:ext cx="1123810" cy="1438095"/>
              </a:xfrm>
              <a:prstGeom prst="rect">
                <a:avLst/>
              </a:prstGeom>
            </p:spPr>
          </p:pic>
          <p:pic>
            <p:nvPicPr>
              <p:cNvPr id="22" name="Object 49">
                <a:hlinkClick r:id="rId6"/>
              </p:cNvPr>
              <p:cNvPicPr>
                <a:picLocks noChangeAspect="1"/>
              </p:cNvPicPr>
              <p:nvPr/>
            </p:nvPicPr>
            <p:blipFill>
              <a:blip r:embed="rId7" cstate="print">
                <a:duotone>
                  <a:prstClr val="black"/>
                  <a:schemeClr val="tx2">
                    <a:tint val="45000"/>
                    <a:satMod val="400000"/>
                  </a:schemeClr>
                </a:duotone>
              </a:blip>
              <a:stretch>
                <a:fillRect/>
              </a:stretch>
            </p:blipFill>
            <p:spPr>
              <a:xfrm>
                <a:off x="8863709" y="2297492"/>
                <a:ext cx="558297" cy="715837"/>
              </a:xfrm>
              <a:prstGeom prst="rect">
                <a:avLst/>
              </a:prstGeom>
            </p:spPr>
          </p:pic>
        </p:grpSp>
        <p:sp>
          <p:nvSpPr>
            <p:cNvPr id="20" name="TextBox 19">
              <a:hlinkClick r:id="rId6"/>
            </p:cNvPr>
            <p:cNvSpPr txBox="1"/>
            <p:nvPr/>
          </p:nvSpPr>
          <p:spPr>
            <a:xfrm>
              <a:off x="14602508" y="1361478"/>
              <a:ext cx="187904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 smtClean="0">
                  <a:solidFill>
                    <a:srgbClr val="7389D0"/>
                  </a:solidFill>
                  <a:latin typeface="1훈막대연필 R" panose="02020603020101020101" pitchFamily="18" charset="-127"/>
                  <a:ea typeface="1훈막대연필 R" panose="02020603020101020101" pitchFamily="18" charset="-127"/>
                </a:rPr>
                <a:t>My page </a:t>
              </a:r>
              <a:r>
                <a:rPr lang="ko-KR" altLang="en-US" sz="2000" b="1" dirty="0" err="1" smtClean="0">
                  <a:solidFill>
                    <a:srgbClr val="7389D0"/>
                  </a:solidFill>
                  <a:latin typeface="1훈막대연필 R" panose="02020603020101020101" pitchFamily="18" charset="-127"/>
                  <a:ea typeface="1훈막대연필 R" panose="02020603020101020101" pitchFamily="18" charset="-127"/>
                </a:rPr>
                <a:t>바로가기</a:t>
              </a:r>
              <a:endParaRPr lang="ko-KR" altLang="en-US" sz="2000" b="1" dirty="0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34378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88151" y="-4248370"/>
            <a:ext cx="10709412" cy="18782455"/>
            <a:chOff x="3788151" y="-4248370"/>
            <a:chExt cx="10709412" cy="1878245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3788151" y="-4248370"/>
              <a:ext cx="10709412" cy="1878245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8095" y="238095"/>
            <a:ext cx="17809524" cy="9809524"/>
            <a:chOff x="238095" y="238095"/>
            <a:chExt cx="17809524" cy="98095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8095" y="238095"/>
              <a:ext cx="17809524" cy="9809524"/>
            </a:xfrm>
            <a:prstGeom prst="rect">
              <a:avLst/>
            </a:prstGeom>
          </p:spPr>
        </p:pic>
      </p:grpSp>
      <p:sp>
        <p:nvSpPr>
          <p:cNvPr id="11" name="TextBox 10"/>
          <p:cNvSpPr txBox="1"/>
          <p:nvPr/>
        </p:nvSpPr>
        <p:spPr>
          <a:xfrm>
            <a:off x="457200" y="446157"/>
            <a:ext cx="312617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02 </a:t>
            </a:r>
            <a:r>
              <a:rPr lang="ko-KR" altLang="en-US" sz="4000" dirty="0" smtClean="0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코딩 </a:t>
            </a:r>
            <a:r>
              <a:rPr lang="en-US" altLang="ko-KR" sz="4000" dirty="0" smtClean="0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– SASS</a:t>
            </a:r>
            <a:endParaRPr lang="ko-KR" altLang="en-US" sz="4000" dirty="0">
              <a:solidFill>
                <a:srgbClr val="7389D0"/>
              </a:solidFill>
              <a:latin typeface="1훈막대연필 R" panose="02020603020101020101" pitchFamily="18" charset="-127"/>
              <a:ea typeface="1훈막대연필 R" panose="020206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012366" y="1548452"/>
            <a:ext cx="2436886" cy="646331"/>
          </a:xfrm>
          <a:prstGeom prst="rect">
            <a:avLst/>
          </a:prstGeom>
          <a:solidFill>
            <a:srgbClr val="7389D0"/>
          </a:solidFill>
        </p:spPr>
        <p:txBody>
          <a:bodyPr wrap="none" anchor="ctr">
            <a:spAutoFit/>
          </a:bodyPr>
          <a:lstStyle/>
          <a:p>
            <a:r>
              <a:rPr lang="en-US" altLang="ko-KR" sz="3600" b="1" dirty="0" err="1" smtClean="0">
                <a:solidFill>
                  <a:schemeClr val="bg1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mypage.scss</a:t>
            </a:r>
            <a:r>
              <a:rPr lang="en-US" altLang="ko-KR" sz="3600" b="1" dirty="0" smtClean="0">
                <a:solidFill>
                  <a:schemeClr val="bg1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 </a:t>
            </a:r>
            <a:endParaRPr lang="ko-KR" altLang="en-US" sz="3600" dirty="0">
              <a:solidFill>
                <a:schemeClr val="bg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69" t="15417" r="7496" b="17464"/>
          <a:stretch/>
        </p:blipFill>
        <p:spPr>
          <a:xfrm>
            <a:off x="1012366" y="2308747"/>
            <a:ext cx="7750634" cy="2646375"/>
          </a:xfrm>
          <a:prstGeom prst="rect">
            <a:avLst/>
          </a:prstGeom>
          <a:ln>
            <a:solidFill>
              <a:srgbClr val="F7C9C9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19" t="6011" r="14337" b="6607"/>
          <a:stretch/>
        </p:blipFill>
        <p:spPr>
          <a:xfrm>
            <a:off x="9448800" y="2308747"/>
            <a:ext cx="3212454" cy="7336242"/>
          </a:xfrm>
          <a:prstGeom prst="rect">
            <a:avLst/>
          </a:prstGeom>
          <a:ln>
            <a:solidFill>
              <a:srgbClr val="F7C9C9"/>
            </a:solidFill>
          </a:ln>
        </p:spPr>
      </p:pic>
      <p:sp>
        <p:nvSpPr>
          <p:cNvPr id="12" name="TextBox 11"/>
          <p:cNvSpPr txBox="1"/>
          <p:nvPr/>
        </p:nvSpPr>
        <p:spPr>
          <a:xfrm>
            <a:off x="1012366" y="5136602"/>
            <a:ext cx="429155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2000" dirty="0" smtClean="0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사용할 색상을 나열하여 </a:t>
            </a:r>
            <a:r>
              <a:rPr lang="ko-KR" altLang="en-US" sz="2000" dirty="0" err="1" smtClean="0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필요시</a:t>
            </a:r>
            <a:r>
              <a:rPr lang="ko-KR" altLang="en-US" sz="2000" dirty="0" smtClean="0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 불러서 사용</a:t>
            </a:r>
            <a:endParaRPr lang="en-US" altLang="ko-KR" sz="2000" dirty="0" smtClean="0">
              <a:solidFill>
                <a:srgbClr val="7389D0"/>
              </a:solidFill>
              <a:latin typeface="1훈막대연필 R" panose="02020603020101020101" pitchFamily="18" charset="-127"/>
              <a:ea typeface="1훈막대연필 R" panose="02020603020101020101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2000" dirty="0" err="1" smtClean="0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리셋</a:t>
            </a:r>
            <a:r>
              <a:rPr lang="ko-KR" altLang="en-US" sz="2000" dirty="0" smtClean="0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 및 </a:t>
            </a:r>
            <a:r>
              <a:rPr lang="ko-KR" altLang="en-US" sz="2000" dirty="0" err="1" smtClean="0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구글</a:t>
            </a:r>
            <a:r>
              <a:rPr lang="ko-KR" altLang="en-US" sz="2000" dirty="0" smtClean="0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 </a:t>
            </a:r>
            <a:r>
              <a:rPr lang="ko-KR" altLang="en-US" sz="2000" dirty="0" err="1" smtClean="0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웹폰트</a:t>
            </a:r>
            <a:r>
              <a:rPr lang="ko-KR" altLang="en-US" sz="2000" dirty="0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 </a:t>
            </a:r>
            <a:r>
              <a:rPr lang="ko-KR" altLang="en-US" sz="2000" dirty="0" smtClean="0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전체 글꼴 설정</a:t>
            </a:r>
            <a:endParaRPr lang="en-US" altLang="ko-KR" sz="2000" dirty="0">
              <a:solidFill>
                <a:srgbClr val="7389D0"/>
              </a:solidFill>
              <a:latin typeface="1훈막대연필 R" panose="02020603020101020101" pitchFamily="18" charset="-127"/>
              <a:ea typeface="1훈막대연필 R" panose="0202060302010102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2877800" y="5376704"/>
            <a:ext cx="493757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2000" dirty="0" smtClean="0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동일하게 들어가는 효과에 대해서는</a:t>
            </a:r>
            <a:endParaRPr lang="en-US" altLang="ko-KR" sz="2000" dirty="0" smtClean="0">
              <a:solidFill>
                <a:srgbClr val="7389D0"/>
              </a:solidFill>
              <a:latin typeface="1훈막대연필 R" panose="02020603020101020101" pitchFamily="18" charset="-127"/>
              <a:ea typeface="1훈막대연필 R" panose="02020603020101020101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2000" dirty="0" smtClean="0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@extend</a:t>
            </a:r>
            <a:r>
              <a:rPr lang="ko-KR" altLang="en-US" sz="2000" dirty="0" smtClean="0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로 불러서 사용하였으며</a:t>
            </a:r>
            <a:r>
              <a:rPr lang="en-US" altLang="ko-KR" sz="2000" dirty="0" smtClean="0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, </a:t>
            </a:r>
          </a:p>
          <a:p>
            <a:pPr>
              <a:lnSpc>
                <a:spcPct val="120000"/>
              </a:lnSpc>
            </a:pPr>
            <a:r>
              <a:rPr lang="ko-KR" altLang="en-US" sz="2000" dirty="0" smtClean="0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크기 값만 별도로 기재하여 다른 크기의 </a:t>
            </a:r>
            <a:r>
              <a:rPr lang="en-US" altLang="ko-KR" sz="2000" dirty="0" smtClean="0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CSS</a:t>
            </a:r>
            <a:r>
              <a:rPr lang="ko-KR" altLang="en-US" sz="2000" dirty="0" smtClean="0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를 구현</a:t>
            </a:r>
            <a:endParaRPr lang="en-US" altLang="ko-KR" sz="2000" dirty="0">
              <a:solidFill>
                <a:srgbClr val="7389D0"/>
              </a:solidFill>
              <a:latin typeface="1훈막대연필 R" panose="02020603020101020101" pitchFamily="18" charset="-127"/>
              <a:ea typeface="1훈막대연필 R" panose="0202060302010102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7602200" y="9647580"/>
            <a:ext cx="385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13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1훈막대연필 R" panose="02020603020101020101" pitchFamily="18" charset="-127"/>
              <a:ea typeface="1훈막대연필 R" panose="02020603020101020101" pitchFamily="18" charset="-127"/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16036261" y="347533"/>
            <a:ext cx="1879041" cy="908546"/>
            <a:chOff x="14602508" y="853042"/>
            <a:chExt cx="1879041" cy="908546"/>
          </a:xfrm>
        </p:grpSpPr>
        <p:grpSp>
          <p:nvGrpSpPr>
            <p:cNvPr id="21" name="그룹 1017"/>
            <p:cNvGrpSpPr/>
            <p:nvPr/>
          </p:nvGrpSpPr>
          <p:grpSpPr>
            <a:xfrm rot="20190106">
              <a:off x="15365983" y="853042"/>
              <a:ext cx="352090" cy="457200"/>
              <a:chOff x="8863709" y="2297492"/>
              <a:chExt cx="558297" cy="715837"/>
            </a:xfrm>
          </p:grpSpPr>
          <p:pic>
            <p:nvPicPr>
              <p:cNvPr id="23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8623727" y="1967610"/>
                <a:ext cx="1123810" cy="1438095"/>
              </a:xfrm>
              <a:prstGeom prst="rect">
                <a:avLst/>
              </a:prstGeom>
            </p:spPr>
          </p:pic>
          <p:pic>
            <p:nvPicPr>
              <p:cNvPr id="24" name="Object 49">
                <a:hlinkClick r:id="rId7"/>
              </p:cNvPr>
              <p:cNvPicPr>
                <a:picLocks noChangeAspect="1"/>
              </p:cNvPicPr>
              <p:nvPr/>
            </p:nvPicPr>
            <p:blipFill>
              <a:blip r:embed="rId8" cstate="print">
                <a:duotone>
                  <a:prstClr val="black"/>
                  <a:schemeClr val="tx2">
                    <a:tint val="45000"/>
                    <a:satMod val="400000"/>
                  </a:schemeClr>
                </a:duotone>
              </a:blip>
              <a:stretch>
                <a:fillRect/>
              </a:stretch>
            </p:blipFill>
            <p:spPr>
              <a:xfrm>
                <a:off x="8863709" y="2297492"/>
                <a:ext cx="558297" cy="715837"/>
              </a:xfrm>
              <a:prstGeom prst="rect">
                <a:avLst/>
              </a:prstGeom>
            </p:spPr>
          </p:pic>
        </p:grpSp>
        <p:sp>
          <p:nvSpPr>
            <p:cNvPr id="22" name="TextBox 21">
              <a:hlinkClick r:id="rId7"/>
            </p:cNvPr>
            <p:cNvSpPr txBox="1"/>
            <p:nvPr/>
          </p:nvSpPr>
          <p:spPr>
            <a:xfrm>
              <a:off x="14602508" y="1361478"/>
              <a:ext cx="187904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 smtClean="0">
                  <a:solidFill>
                    <a:srgbClr val="7389D0"/>
                  </a:solidFill>
                  <a:latin typeface="1훈막대연필 R" panose="02020603020101020101" pitchFamily="18" charset="-127"/>
                  <a:ea typeface="1훈막대연필 R" panose="02020603020101020101" pitchFamily="18" charset="-127"/>
                </a:rPr>
                <a:t>My page </a:t>
              </a:r>
              <a:r>
                <a:rPr lang="ko-KR" altLang="en-US" sz="2000" b="1" dirty="0" err="1" smtClean="0">
                  <a:solidFill>
                    <a:srgbClr val="7389D0"/>
                  </a:solidFill>
                  <a:latin typeface="1훈막대연필 R" panose="02020603020101020101" pitchFamily="18" charset="-127"/>
                  <a:ea typeface="1훈막대연필 R" panose="02020603020101020101" pitchFamily="18" charset="-127"/>
                </a:rPr>
                <a:t>바로가기</a:t>
              </a:r>
              <a:endParaRPr lang="ko-KR" altLang="en-US" sz="2000" b="1" dirty="0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43437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641591" y="-4351648"/>
            <a:ext cx="11002533" cy="18989011"/>
            <a:chOff x="3641591" y="-4351648"/>
            <a:chExt cx="11002533" cy="1898901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3641591" y="-4351648"/>
              <a:ext cx="11002533" cy="1898901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14286" y="232694"/>
            <a:ext cx="17857143" cy="9820327"/>
            <a:chOff x="214286" y="232694"/>
            <a:chExt cx="17857143" cy="982032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214286" y="232694"/>
              <a:ext cx="17857143" cy="982032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179889" y="5023618"/>
            <a:ext cx="1101230" cy="1314105"/>
            <a:chOff x="10179889" y="5023618"/>
            <a:chExt cx="1101230" cy="1314105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0053532" y="5661456"/>
              <a:ext cx="1353945" cy="223401"/>
              <a:chOff x="10053532" y="5661456"/>
              <a:chExt cx="1353945" cy="223401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2760000">
                <a:off x="10053532" y="5661456"/>
                <a:ext cx="1353945" cy="223401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0428727" y="5288295"/>
              <a:ext cx="761032" cy="29964"/>
              <a:chOff x="10428727" y="5288295"/>
              <a:chExt cx="761032" cy="29964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2700000">
                <a:off x="10428727" y="5288295"/>
                <a:ext cx="761032" cy="29964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10032438" y="1249235"/>
            <a:ext cx="1396134" cy="1148765"/>
            <a:chOff x="10032438" y="1249235"/>
            <a:chExt cx="1396134" cy="1148765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9903883" y="1709975"/>
              <a:ext cx="1377485" cy="227285"/>
              <a:chOff x="9903883" y="1709975"/>
              <a:chExt cx="1377485" cy="227285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2760000">
                <a:off x="9903883" y="1709975"/>
                <a:ext cx="1377485" cy="227285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0879136" y="1470145"/>
              <a:ext cx="634265" cy="22786"/>
              <a:chOff x="10879136" y="1470145"/>
              <a:chExt cx="634265" cy="22786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2700000">
                <a:off x="10879136" y="1470145"/>
                <a:ext cx="634265" cy="22786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1003414" y="4889408"/>
            <a:ext cx="1233452" cy="1037356"/>
            <a:chOff x="1003414" y="4889408"/>
            <a:chExt cx="1233452" cy="1037356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1740715" y="5361187"/>
              <a:ext cx="572753" cy="20576"/>
              <a:chOff x="1740715" y="5361187"/>
              <a:chExt cx="572753" cy="20576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2700000">
                <a:off x="1740715" y="5361187"/>
                <a:ext cx="572753" cy="20576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887327" y="5305464"/>
              <a:ext cx="1243894" cy="205243"/>
              <a:chOff x="887327" y="5305464"/>
              <a:chExt cx="1243894" cy="205243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2760000">
                <a:off x="887327" y="5305464"/>
                <a:ext cx="1243894" cy="205243"/>
              </a:xfrm>
              <a:prstGeom prst="rect">
                <a:avLst/>
              </a:prstGeom>
            </p:spPr>
          </p:pic>
        </p:grpSp>
      </p:grpSp>
      <p:grpSp>
        <p:nvGrpSpPr>
          <p:cNvPr id="1012" name="그룹 1012"/>
          <p:cNvGrpSpPr/>
          <p:nvPr/>
        </p:nvGrpSpPr>
        <p:grpSpPr>
          <a:xfrm>
            <a:off x="-1619740" y="6028286"/>
            <a:ext cx="14705454" cy="5249847"/>
            <a:chOff x="-1619740" y="6028286"/>
            <a:chExt cx="14705454" cy="5249847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8739676" y="3412396"/>
              <a:ext cx="29419048" cy="10504762"/>
            </a:xfrm>
            <a:prstGeom prst="rect">
              <a:avLst/>
            </a:prstGeom>
          </p:spPr>
        </p:pic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-1619740" y="6028286"/>
              <a:ext cx="14705454" cy="5249847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4142857" y="3102763"/>
            <a:ext cx="17809524" cy="8406095"/>
            <a:chOff x="4142857" y="3102763"/>
            <a:chExt cx="17809524" cy="8406095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-4756883" y="-1169766"/>
              <a:ext cx="35628571" cy="16819048"/>
            </a:xfrm>
            <a:prstGeom prst="rect">
              <a:avLst/>
            </a:prstGeom>
          </p:spPr>
        </p:pic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142857" y="3102763"/>
              <a:ext cx="17809524" cy="8406095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4171429" y="1858759"/>
            <a:ext cx="1396134" cy="1148765"/>
            <a:chOff x="14171429" y="1858759"/>
            <a:chExt cx="1396134" cy="1148765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4042874" y="2319499"/>
              <a:ext cx="1377485" cy="227285"/>
              <a:chOff x="14042874" y="2319499"/>
              <a:chExt cx="1377485" cy="227285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2760000">
                <a:off x="14042874" y="2319499"/>
                <a:ext cx="1377485" cy="227285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15018127" y="2079669"/>
              <a:ext cx="634265" cy="22786"/>
              <a:chOff x="15018127" y="2079669"/>
              <a:chExt cx="634265" cy="22786"/>
            </a:xfrm>
          </p:grpSpPr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2700000">
                <a:off x="15018127" y="2079669"/>
                <a:ext cx="634265" cy="22786"/>
              </a:xfrm>
              <a:prstGeom prst="rect">
                <a:avLst/>
              </a:prstGeom>
            </p:spPr>
          </p:pic>
        </p:grpSp>
      </p:grpSp>
      <p:sp>
        <p:nvSpPr>
          <p:cNvPr id="48" name="Object 48"/>
          <p:cNvSpPr txBox="1"/>
          <p:nvPr/>
        </p:nvSpPr>
        <p:spPr>
          <a:xfrm>
            <a:off x="14638579" y="5917180"/>
            <a:ext cx="4732143" cy="370687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9500" kern="0" spc="2900" dirty="0" smtClean="0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  <a:cs typeface="카페24 단정해" pitchFamily="34" charset="0"/>
              </a:rPr>
              <a:t>03</a:t>
            </a:r>
            <a:endParaRPr lang="en-US" dirty="0">
              <a:latin typeface="1훈막대연필 R" panose="02020603020101020101" pitchFamily="18" charset="-127"/>
              <a:ea typeface="1훈막대연필 R" panose="02020603020101020101" pitchFamily="18" charset="-127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8355923" y="7938361"/>
            <a:ext cx="3977967" cy="1295941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sz="5700" kern="0" spc="900" dirty="0" smtClean="0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  <a:cs typeface="카페24 단정해" pitchFamily="34" charset="0"/>
              </a:rPr>
              <a:t>CHAPTER</a:t>
            </a:r>
            <a:endParaRPr lang="en-US" dirty="0">
              <a:latin typeface="1훈막대연필 R" panose="02020603020101020101" pitchFamily="18" charset="-127"/>
              <a:ea typeface="1훈막대연필 R" panose="02020603020101020101" pitchFamily="18" charset="-127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1229928" y="1093446"/>
            <a:ext cx="6466272" cy="2602254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23900" kern="0" spc="200" dirty="0" smtClean="0">
                <a:solidFill>
                  <a:srgbClr val="FFFFFF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후</a:t>
            </a:r>
            <a:r>
              <a:rPr lang="ko-KR" altLang="en-US" sz="23900" kern="0" spc="200" dirty="0">
                <a:solidFill>
                  <a:srgbClr val="FFFFFF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기</a:t>
            </a:r>
            <a:endParaRPr lang="en-US" sz="23900" dirty="0">
              <a:latin typeface="1훈막대연필 R" panose="02020603020101020101" pitchFamily="18" charset="-127"/>
              <a:ea typeface="1훈막대연필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80443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242134" y="-3786983"/>
            <a:ext cx="9801447" cy="17859681"/>
            <a:chOff x="4242134" y="-3786983"/>
            <a:chExt cx="9801447" cy="178596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400000">
              <a:off x="4242134" y="-3786983"/>
              <a:ext cx="9801447" cy="17859681"/>
            </a:xfrm>
            <a:prstGeom prst="rect">
              <a:avLst/>
            </a:prstGeom>
          </p:spPr>
        </p:pic>
      </p:grpSp>
      <p:sp>
        <p:nvSpPr>
          <p:cNvPr id="4" name="TextBox 3"/>
          <p:cNvSpPr txBox="1"/>
          <p:nvPr/>
        </p:nvSpPr>
        <p:spPr>
          <a:xfrm>
            <a:off x="457200" y="446157"/>
            <a:ext cx="164820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03 </a:t>
            </a:r>
            <a:r>
              <a:rPr lang="ko-KR" altLang="en-US" sz="4000" dirty="0" smtClean="0">
                <a:solidFill>
                  <a:schemeClr val="bg1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후기</a:t>
            </a:r>
            <a:endParaRPr lang="ko-KR" altLang="en-US" sz="4000" dirty="0">
              <a:solidFill>
                <a:schemeClr val="bg1"/>
              </a:solidFill>
              <a:latin typeface="1훈막대연필 R" panose="02020603020101020101" pitchFamily="18" charset="-127"/>
              <a:ea typeface="1훈막대연필 R" panose="0202060302010102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945944" y="1820268"/>
            <a:ext cx="14401800" cy="6629400"/>
          </a:xfrm>
          <a:prstGeom prst="rect">
            <a:avLst/>
          </a:prstGeom>
          <a:solidFill>
            <a:schemeClr val="bg1"/>
          </a:solidFill>
          <a:ln w="57150">
            <a:solidFill>
              <a:srgbClr val="F7C9C9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360000" rIns="360000" bIns="360000" rtlCol="0" anchor="ctr"/>
          <a:lstStyle/>
          <a:p>
            <a:r>
              <a:rPr lang="ko-KR" alt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처음 </a:t>
            </a:r>
            <a:r>
              <a:rPr lang="en-US" altLang="ko-KR" sz="28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php</a:t>
            </a:r>
            <a:r>
              <a:rPr lang="ko-KR" alt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를 접하게 됐을 때 굉장히 많은 생각과 이 프로젝트를 포기해야 하나라는 생각을 했었다</a:t>
            </a:r>
            <a:r>
              <a:rPr lang="en-US" altLang="ko-KR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.</a:t>
            </a:r>
          </a:p>
          <a:p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latin typeface="1훈막대연필 R" panose="02020603020101020101" pitchFamily="18" charset="-127"/>
              <a:ea typeface="1훈막대연필 R" panose="02020603020101020101" pitchFamily="18" charset="-127"/>
            </a:endParaRPr>
          </a:p>
          <a:p>
            <a:r>
              <a:rPr lang="ko-KR" alt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포기하지 않고 처음부터 차근차근하면서 풀려가는 </a:t>
            </a:r>
            <a:r>
              <a:rPr lang="ko-KR" altLang="en-US" sz="28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로직을</a:t>
            </a:r>
            <a:r>
              <a:rPr lang="ko-KR" alt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 보면 참 보람찼지만 하면 할수록 버그가 </a:t>
            </a:r>
            <a:r>
              <a:rPr lang="ko-KR" altLang="en-US" sz="28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발생하</a:t>
            </a:r>
            <a:endParaRPr lang="en-US" altLang="ko-KR" sz="2800" dirty="0" smtClean="0">
              <a:solidFill>
                <a:schemeClr val="tx1">
                  <a:lumMod val="50000"/>
                  <a:lumOff val="50000"/>
                </a:schemeClr>
              </a:solidFill>
              <a:latin typeface="1훈막대연필 R" panose="02020603020101020101" pitchFamily="18" charset="-127"/>
              <a:ea typeface="1훈막대연필 R" panose="02020603020101020101" pitchFamily="18" charset="-127"/>
            </a:endParaRPr>
          </a:p>
          <a:p>
            <a:r>
              <a:rPr lang="ko-KR" altLang="en-US" sz="28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며</a:t>
            </a:r>
            <a:r>
              <a:rPr lang="en-US" altLang="ko-KR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, </a:t>
            </a:r>
            <a:r>
              <a:rPr lang="ko-KR" alt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버그를 찾는 게 </a:t>
            </a:r>
            <a:r>
              <a:rPr lang="ko-KR" altLang="en-US" sz="28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재밌는</a:t>
            </a:r>
            <a:r>
              <a:rPr lang="ko-KR" alt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 작업이자 고된 작업이었다</a:t>
            </a:r>
            <a:r>
              <a:rPr lang="en-US" altLang="ko-KR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.</a:t>
            </a:r>
          </a:p>
          <a:p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latin typeface="1훈막대연필 R" panose="02020603020101020101" pitchFamily="18" charset="-127"/>
              <a:ea typeface="1훈막대연필 R" panose="02020603020101020101" pitchFamily="18" charset="-127"/>
            </a:endParaRPr>
          </a:p>
          <a:p>
            <a:r>
              <a:rPr lang="ko-KR" alt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버그도 하나하나 해결이 되면서 하나의 홈페이지가 제작이 되는 것을 보았고</a:t>
            </a:r>
            <a:r>
              <a:rPr lang="en-US" altLang="ko-KR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, </a:t>
            </a:r>
            <a:r>
              <a:rPr lang="ko-KR" alt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프로젝트를 구현하면서 </a:t>
            </a:r>
            <a:r>
              <a:rPr lang="en-US" altLang="ko-KR" sz="28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php</a:t>
            </a:r>
            <a:endParaRPr lang="en-US" altLang="ko-KR" sz="2800" dirty="0" smtClean="0">
              <a:solidFill>
                <a:schemeClr val="tx1">
                  <a:lumMod val="50000"/>
                  <a:lumOff val="50000"/>
                </a:schemeClr>
              </a:solidFill>
              <a:latin typeface="1훈막대연필 R" panose="02020603020101020101" pitchFamily="18" charset="-127"/>
              <a:ea typeface="1훈막대연필 R" panose="02020603020101020101" pitchFamily="18" charset="-127"/>
            </a:endParaRPr>
          </a:p>
          <a:p>
            <a:r>
              <a:rPr lang="ko-KR" alt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에 대한 관심도 생기고 다음 프로젝트가 주어진다면 더 즐거운 작업이 될 수 있을 것 같다</a:t>
            </a:r>
            <a:r>
              <a:rPr lang="en-US" altLang="ko-KR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.</a:t>
            </a:r>
          </a:p>
          <a:p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latin typeface="1훈막대연필 R" panose="02020603020101020101" pitchFamily="18" charset="-127"/>
              <a:ea typeface="1훈막대연필 R" panose="02020603020101020101" pitchFamily="18" charset="-127"/>
            </a:endParaRPr>
          </a:p>
          <a:p>
            <a:r>
              <a:rPr lang="ko-KR" alt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앞으로 새로운 언어</a:t>
            </a:r>
            <a:r>
              <a:rPr lang="en-US" altLang="ko-KR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/</a:t>
            </a:r>
            <a:r>
              <a:rPr lang="ko-KR" alt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복잡한 언어를 배운다고 해도 겁내지 않고</a:t>
            </a:r>
            <a:r>
              <a:rPr lang="en-US" altLang="ko-KR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, </a:t>
            </a:r>
            <a:r>
              <a:rPr lang="ko-KR" alt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마음속으로 거부하지 않고 하나하나 알아</a:t>
            </a:r>
            <a:endParaRPr lang="en-US" altLang="ko-KR" sz="2800" dirty="0" smtClean="0">
              <a:solidFill>
                <a:schemeClr val="tx1">
                  <a:lumMod val="50000"/>
                  <a:lumOff val="50000"/>
                </a:schemeClr>
              </a:solidFill>
              <a:latin typeface="1훈막대연필 R" panose="02020603020101020101" pitchFamily="18" charset="-127"/>
              <a:ea typeface="1훈막대연필 R" panose="02020603020101020101" pitchFamily="18" charset="-127"/>
            </a:endParaRPr>
          </a:p>
          <a:p>
            <a:r>
              <a:rPr lang="ko-KR" alt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가면 주저했던 시간보다 빠르게 습득할 수 있을 것이라 생각한다</a:t>
            </a:r>
            <a:r>
              <a:rPr lang="en-US" altLang="ko-KR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.</a:t>
            </a:r>
          </a:p>
          <a:p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latin typeface="1훈막대연필 R" panose="02020603020101020101" pitchFamily="18" charset="-127"/>
              <a:ea typeface="1훈막대연필 R" panose="02020603020101020101" pitchFamily="18" charset="-127"/>
            </a:endParaRPr>
          </a:p>
          <a:p>
            <a:r>
              <a:rPr lang="ko-KR" alt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이제 프로젝트를 진행하면 새로운 언어를 겁내지 않고 도전하고 구현하는 것을 목표로 작업을 해야겠다</a:t>
            </a:r>
            <a:r>
              <a:rPr lang="en-US" altLang="ko-KR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.</a:t>
            </a:r>
            <a:endParaRPr lang="ko-KR" altLang="en-US" sz="2800" dirty="0">
              <a:solidFill>
                <a:schemeClr val="tx1">
                  <a:lumMod val="50000"/>
                  <a:lumOff val="50000"/>
                </a:schemeClr>
              </a:solidFill>
              <a:latin typeface="1훈막대연필 R" panose="02020603020101020101" pitchFamily="18" charset="-127"/>
              <a:ea typeface="1훈막대연필 R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7602200" y="9647580"/>
            <a:ext cx="385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14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1훈막대연필 R" panose="02020603020101020101" pitchFamily="18" charset="-127"/>
              <a:ea typeface="1훈막대연필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93964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88151" y="-4248370"/>
            <a:ext cx="10709412" cy="18782455"/>
            <a:chOff x="3788151" y="-4248370"/>
            <a:chExt cx="10709412" cy="1878245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3788151" y="-4248370"/>
              <a:ext cx="10709412" cy="1878245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05550" y="227371"/>
            <a:ext cx="17809524" cy="9809524"/>
            <a:chOff x="238095" y="238095"/>
            <a:chExt cx="17809524" cy="98095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8095" y="238095"/>
              <a:ext cx="17809524" cy="98095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333302" y="3596769"/>
            <a:ext cx="9601200" cy="153097"/>
            <a:chOff x="381000" y="6311192"/>
            <a:chExt cx="16688626" cy="15309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8648765" y="-1956573"/>
              <a:ext cx="153096" cy="1668862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487832" y="3007652"/>
            <a:ext cx="1336973" cy="1836821"/>
            <a:chOff x="2491551" y="4474371"/>
            <a:chExt cx="1336973" cy="1836821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2491551" y="4474371"/>
              <a:ext cx="1336973" cy="1336973"/>
              <a:chOff x="2491551" y="4474371"/>
              <a:chExt cx="1336973" cy="1336973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2491551" y="4474371"/>
                <a:ext cx="1336973" cy="1336973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2895828" y="6001101"/>
              <a:ext cx="528420" cy="91761"/>
              <a:chOff x="2895828" y="6001101"/>
              <a:chExt cx="528420" cy="91761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5400000">
                <a:off x="2895828" y="6001101"/>
                <a:ext cx="528420" cy="91761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 rot="10800000">
            <a:off x="8476689" y="3007652"/>
            <a:ext cx="1336973" cy="1852162"/>
            <a:chOff x="5491425" y="3959181"/>
            <a:chExt cx="1336973" cy="1852162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5491425" y="4474371"/>
              <a:ext cx="1336973" cy="1336973"/>
              <a:chOff x="5491425" y="4474371"/>
              <a:chExt cx="1336973" cy="1336973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491425" y="4474371"/>
                <a:ext cx="1336973" cy="1336973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5895702" y="4177510"/>
              <a:ext cx="528420" cy="91761"/>
              <a:chOff x="5895702" y="4177510"/>
              <a:chExt cx="528420" cy="9176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5400000">
                <a:off x="5895702" y="4177510"/>
                <a:ext cx="528420" cy="9176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11487580" y="3007652"/>
            <a:ext cx="1336973" cy="1836821"/>
            <a:chOff x="8491299" y="4474371"/>
            <a:chExt cx="1336973" cy="1836821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8491299" y="4474371"/>
              <a:ext cx="1336973" cy="1336973"/>
              <a:chOff x="8491299" y="4474371"/>
              <a:chExt cx="1336973" cy="1336973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8491299" y="4474371"/>
                <a:ext cx="1336973" cy="1336973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8895576" y="6001101"/>
              <a:ext cx="528420" cy="91761"/>
              <a:chOff x="8895576" y="6001101"/>
              <a:chExt cx="528420" cy="91761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5400000">
                <a:off x="8895576" y="6001101"/>
                <a:ext cx="528420" cy="91761"/>
              </a:xfrm>
              <a:prstGeom prst="rect">
                <a:avLst/>
              </a:prstGeom>
            </p:spPr>
          </p:pic>
        </p:grpSp>
      </p:grpSp>
      <p:sp>
        <p:nvSpPr>
          <p:cNvPr id="39" name="Object 13"/>
          <p:cNvSpPr txBox="1"/>
          <p:nvPr/>
        </p:nvSpPr>
        <p:spPr>
          <a:xfrm>
            <a:off x="506198" y="241359"/>
            <a:ext cx="3238619" cy="157168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9600" kern="0" spc="300" dirty="0" smtClean="0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  <a:cs typeface="카페24 단정해" pitchFamily="34" charset="0"/>
              </a:rPr>
              <a:t>INDEX</a:t>
            </a:r>
            <a:endParaRPr lang="en-US" sz="9600" dirty="0">
              <a:latin typeface="1훈막대연필 R" panose="02020603020101020101" pitchFamily="18" charset="-127"/>
              <a:ea typeface="1훈막대연필 R" panose="0202060302010102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735092" y="3165486"/>
            <a:ext cx="82426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 smtClean="0">
                <a:solidFill>
                  <a:schemeClr val="bg1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01</a:t>
            </a:r>
            <a:endParaRPr lang="ko-KR" altLang="en-US" sz="6000" dirty="0">
              <a:solidFill>
                <a:schemeClr val="bg1"/>
              </a:solidFill>
              <a:latin typeface="1훈막대연필 R" panose="02020603020101020101" pitchFamily="18" charset="-127"/>
              <a:ea typeface="1훈막대연필 R" panose="02020603020101020101" pitchFamily="18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8664622" y="3169369"/>
            <a:ext cx="93647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 smtClean="0">
                <a:solidFill>
                  <a:schemeClr val="bg1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02</a:t>
            </a:r>
            <a:endParaRPr lang="ko-KR" altLang="en-US" sz="6000" dirty="0">
              <a:solidFill>
                <a:schemeClr val="bg1"/>
              </a:solidFill>
              <a:latin typeface="1훈막대연필 R" panose="02020603020101020101" pitchFamily="18" charset="-127"/>
              <a:ea typeface="1훈막대연필 R" panose="02020603020101020101" pitchFamily="18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1689642" y="3165485"/>
            <a:ext cx="93647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 smtClean="0">
                <a:solidFill>
                  <a:schemeClr val="bg1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03</a:t>
            </a:r>
            <a:endParaRPr lang="ko-KR" altLang="en-US" sz="6000" dirty="0">
              <a:solidFill>
                <a:schemeClr val="bg1"/>
              </a:solidFill>
              <a:latin typeface="1훈막대연필 R" panose="02020603020101020101" pitchFamily="18" charset="-127"/>
              <a:ea typeface="1훈막대연필 R" panose="0202060302010102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158500" y="5078317"/>
            <a:ext cx="199926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000" b="1" dirty="0" smtClean="0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소개 </a:t>
            </a:r>
            <a:r>
              <a:rPr lang="en-US" altLang="ko-KR" sz="3000" b="1" dirty="0" smtClean="0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- 1p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000" dirty="0" smtClean="0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화면 구성</a:t>
            </a:r>
            <a:endParaRPr lang="en-US" altLang="ko-KR" sz="3000" dirty="0" smtClean="0">
              <a:solidFill>
                <a:srgbClr val="7389D0"/>
              </a:solidFill>
              <a:latin typeface="1훈막대연필 R" panose="02020603020101020101" pitchFamily="18" charset="-127"/>
              <a:ea typeface="1훈막대연필 R" panose="02020603020101020101" pitchFamily="18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000" dirty="0" smtClean="0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이용방법</a:t>
            </a:r>
            <a:endParaRPr lang="ko-KR" altLang="en-US" sz="3000" dirty="0">
              <a:solidFill>
                <a:srgbClr val="7389D0"/>
              </a:solidFill>
              <a:latin typeface="1훈막대연필 R" panose="02020603020101020101" pitchFamily="18" charset="-127"/>
              <a:ea typeface="1훈막대연필 R" panose="02020603020101020101" pitchFamily="18" charset="-127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1317751" y="5078317"/>
            <a:ext cx="168026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000" b="1" dirty="0" smtClean="0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후기 </a:t>
            </a:r>
            <a:r>
              <a:rPr lang="en-US" altLang="ko-KR" sz="3000" b="1" dirty="0" smtClean="0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– 14p</a:t>
            </a:r>
            <a:endParaRPr lang="ko-KR" altLang="en-US" sz="3000" b="1" dirty="0">
              <a:solidFill>
                <a:srgbClr val="7389D0"/>
              </a:solidFill>
              <a:latin typeface="1훈막대연필 R" panose="02020603020101020101" pitchFamily="18" charset="-127"/>
              <a:ea typeface="1훈막대연필 R" panose="02020603020101020101" pitchFamily="18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7825434" y="5096113"/>
            <a:ext cx="2630848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000" b="1" dirty="0" smtClean="0">
                <a:solidFill>
                  <a:srgbClr val="F7C9C9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코딩 </a:t>
            </a:r>
            <a:r>
              <a:rPr lang="en-US" altLang="ko-KR" sz="3000" b="1" dirty="0" smtClean="0">
                <a:solidFill>
                  <a:srgbClr val="F7C9C9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– 5p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000" dirty="0" smtClean="0">
                <a:solidFill>
                  <a:srgbClr val="F7C9C9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로그인</a:t>
            </a:r>
            <a:endParaRPr lang="en-US" altLang="ko-KR" sz="3000" dirty="0" smtClean="0">
              <a:solidFill>
                <a:srgbClr val="F7C9C9"/>
              </a:solidFill>
              <a:latin typeface="1훈막대연필 R" panose="02020603020101020101" pitchFamily="18" charset="-127"/>
              <a:ea typeface="1훈막대연필 R" panose="02020603020101020101" pitchFamily="18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000" dirty="0" smtClean="0">
                <a:solidFill>
                  <a:srgbClr val="F7C9C9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추가</a:t>
            </a:r>
            <a:r>
              <a:rPr lang="en-US" altLang="ko-KR" sz="3000" dirty="0" smtClean="0">
                <a:solidFill>
                  <a:srgbClr val="F7C9C9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/</a:t>
            </a:r>
            <a:r>
              <a:rPr lang="ko-KR" altLang="en-US" sz="3000" dirty="0" smtClean="0">
                <a:solidFill>
                  <a:srgbClr val="F7C9C9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수정</a:t>
            </a:r>
            <a:endParaRPr lang="en-US" altLang="ko-KR" sz="3000" dirty="0" smtClean="0">
              <a:solidFill>
                <a:srgbClr val="F7C9C9"/>
              </a:solidFill>
              <a:latin typeface="1훈막대연필 R" panose="02020603020101020101" pitchFamily="18" charset="-127"/>
              <a:ea typeface="1훈막대연필 R" panose="02020603020101020101" pitchFamily="18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000" dirty="0" smtClean="0">
                <a:solidFill>
                  <a:srgbClr val="F7C9C9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조회</a:t>
            </a:r>
            <a:r>
              <a:rPr lang="en-US" altLang="ko-KR" sz="3000" dirty="0" smtClean="0">
                <a:solidFill>
                  <a:srgbClr val="F7C9C9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/</a:t>
            </a:r>
            <a:r>
              <a:rPr lang="ko-KR" altLang="en-US" sz="3000" dirty="0" smtClean="0">
                <a:solidFill>
                  <a:srgbClr val="F7C9C9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검색</a:t>
            </a:r>
            <a:endParaRPr lang="en-US" altLang="ko-KR" sz="3000" dirty="0" smtClean="0">
              <a:solidFill>
                <a:srgbClr val="F7C9C9"/>
              </a:solidFill>
              <a:latin typeface="1훈막대연필 R" panose="02020603020101020101" pitchFamily="18" charset="-127"/>
              <a:ea typeface="1훈막대연필 R" panose="02020603020101020101" pitchFamily="18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000" dirty="0" smtClean="0">
                <a:solidFill>
                  <a:srgbClr val="F7C9C9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삭제</a:t>
            </a:r>
            <a:endParaRPr lang="en-US" altLang="ko-KR" sz="3000" dirty="0" smtClean="0">
              <a:solidFill>
                <a:srgbClr val="F7C9C9"/>
              </a:solidFill>
              <a:latin typeface="1훈막대연필 R" panose="02020603020101020101" pitchFamily="18" charset="-127"/>
              <a:ea typeface="1훈막대연필 R" panose="02020603020101020101" pitchFamily="18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000" dirty="0" smtClean="0">
                <a:solidFill>
                  <a:srgbClr val="F7C9C9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비밀번호 변경</a:t>
            </a:r>
            <a:endParaRPr lang="en-US" altLang="ko-KR" sz="3000" dirty="0" smtClean="0">
              <a:solidFill>
                <a:srgbClr val="F7C9C9"/>
              </a:solidFill>
              <a:latin typeface="1훈막대연필 R" panose="02020603020101020101" pitchFamily="18" charset="-127"/>
              <a:ea typeface="1훈막대연필 R" panose="02020603020101020101" pitchFamily="18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3000" dirty="0" err="1" smtClean="0">
                <a:solidFill>
                  <a:srgbClr val="F7C9C9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Javascript</a:t>
            </a:r>
            <a:endParaRPr lang="en-US" altLang="ko-KR" sz="3000" dirty="0" smtClean="0">
              <a:solidFill>
                <a:srgbClr val="F7C9C9"/>
              </a:solidFill>
              <a:latin typeface="1훈막대연필 R" panose="02020603020101020101" pitchFamily="18" charset="-127"/>
              <a:ea typeface="1훈막대연필 R" panose="02020603020101020101" pitchFamily="18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3000" dirty="0" smtClean="0">
                <a:solidFill>
                  <a:srgbClr val="F7C9C9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SASS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641591" y="-4351648"/>
            <a:ext cx="11002533" cy="18989011"/>
            <a:chOff x="3641591" y="-4351648"/>
            <a:chExt cx="11002533" cy="1898901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3641591" y="-4351648"/>
              <a:ext cx="11002533" cy="1898901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14286" y="232694"/>
            <a:ext cx="17857143" cy="9820327"/>
            <a:chOff x="214286" y="232694"/>
            <a:chExt cx="17857143" cy="982032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214286" y="232694"/>
              <a:ext cx="17857143" cy="982032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709989" y="1341305"/>
            <a:ext cx="1101230" cy="1314105"/>
            <a:chOff x="2709989" y="1341305"/>
            <a:chExt cx="1101230" cy="1314105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2583631" y="1979143"/>
              <a:ext cx="1353945" cy="223401"/>
              <a:chOff x="2583631" y="1979143"/>
              <a:chExt cx="1353945" cy="223401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2760000">
                <a:off x="2583631" y="1979143"/>
                <a:ext cx="1353945" cy="223401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2958827" y="1605983"/>
              <a:ext cx="761032" cy="29964"/>
              <a:chOff x="2958827" y="1605983"/>
              <a:chExt cx="761032" cy="29964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2700000">
                <a:off x="2958827" y="1605983"/>
                <a:ext cx="761032" cy="29964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15327676" y="5447619"/>
            <a:ext cx="1396134" cy="1148765"/>
            <a:chOff x="15327676" y="5447619"/>
            <a:chExt cx="1396134" cy="1148765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5199121" y="5908359"/>
              <a:ext cx="1377485" cy="227285"/>
              <a:chOff x="15199121" y="5908359"/>
              <a:chExt cx="1377485" cy="227285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2760000">
                <a:off x="15199121" y="5908359"/>
                <a:ext cx="1377485" cy="227285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174374" y="5668529"/>
              <a:ext cx="634265" cy="22786"/>
              <a:chOff x="16174374" y="5668529"/>
              <a:chExt cx="634265" cy="22786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2700000">
                <a:off x="16174374" y="5668529"/>
                <a:ext cx="634265" cy="22786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15841961" y="3274191"/>
            <a:ext cx="1233452" cy="1037356"/>
            <a:chOff x="15841961" y="3274191"/>
            <a:chExt cx="1233452" cy="1037356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16579263" y="3745971"/>
              <a:ext cx="572753" cy="20576"/>
              <a:chOff x="16579263" y="3745971"/>
              <a:chExt cx="572753" cy="20576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2700000">
                <a:off x="16579263" y="3745971"/>
                <a:ext cx="572753" cy="20576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15725875" y="3690248"/>
              <a:ext cx="1243894" cy="205243"/>
              <a:chOff x="15725875" y="3690248"/>
              <a:chExt cx="1243894" cy="205243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2760000">
                <a:off x="15725875" y="3690248"/>
                <a:ext cx="1243894" cy="205243"/>
              </a:xfrm>
              <a:prstGeom prst="rect">
                <a:avLst/>
              </a:prstGeom>
            </p:spPr>
          </p:pic>
        </p:grpSp>
      </p:grpSp>
      <p:grpSp>
        <p:nvGrpSpPr>
          <p:cNvPr id="1012" name="그룹 1012"/>
          <p:cNvGrpSpPr/>
          <p:nvPr/>
        </p:nvGrpSpPr>
        <p:grpSpPr>
          <a:xfrm>
            <a:off x="1003414" y="4889408"/>
            <a:ext cx="1233452" cy="1037356"/>
            <a:chOff x="1003414" y="4889408"/>
            <a:chExt cx="1233452" cy="1037356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1740715" y="5361187"/>
              <a:ext cx="572753" cy="20576"/>
              <a:chOff x="1740715" y="5361187"/>
              <a:chExt cx="572753" cy="20576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2700000">
                <a:off x="1740715" y="5361187"/>
                <a:ext cx="572753" cy="20576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887327" y="5305464"/>
              <a:ext cx="1243894" cy="205243"/>
              <a:chOff x="887327" y="5305464"/>
              <a:chExt cx="1243894" cy="205243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 rot="-2760000">
                <a:off x="887327" y="5305464"/>
                <a:ext cx="1243894" cy="205243"/>
              </a:xfrm>
              <a:prstGeom prst="rect">
                <a:avLst/>
              </a:prstGeom>
            </p:spPr>
          </p:pic>
        </p:grpSp>
      </p:grpSp>
      <p:grpSp>
        <p:nvGrpSpPr>
          <p:cNvPr id="1015" name="그룹 1015"/>
          <p:cNvGrpSpPr/>
          <p:nvPr/>
        </p:nvGrpSpPr>
        <p:grpSpPr>
          <a:xfrm>
            <a:off x="-38095" y="6338888"/>
            <a:ext cx="20038095" cy="4911624"/>
            <a:chOff x="-38095" y="6338888"/>
            <a:chExt cx="20038095" cy="4911624"/>
          </a:xfrm>
        </p:grpSpPr>
        <p:grpSp>
          <p:nvGrpSpPr>
            <p:cNvPr id="1016" name="그룹 1016"/>
            <p:cNvGrpSpPr/>
            <p:nvPr/>
          </p:nvGrpSpPr>
          <p:grpSpPr>
            <a:xfrm>
              <a:off x="-38095" y="7000512"/>
              <a:ext cx="11904762" cy="4250000"/>
              <a:chOff x="-38095" y="7000512"/>
              <a:chExt cx="11904762" cy="4250000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-38095" y="7000512"/>
                <a:ext cx="11904762" cy="4250000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10400000" y="6338888"/>
              <a:ext cx="9600000" cy="4531200"/>
              <a:chOff x="10400000" y="6338888"/>
              <a:chExt cx="9600000" cy="4531200"/>
            </a:xfrm>
          </p:grpSpPr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0400000" y="6338888"/>
                <a:ext cx="9600000" cy="4531200"/>
              </a:xfrm>
              <a:prstGeom prst="rect">
                <a:avLst/>
              </a:prstGeom>
            </p:spPr>
          </p:pic>
        </p:grpSp>
      </p:grpSp>
      <p:sp>
        <p:nvSpPr>
          <p:cNvPr id="49" name="Object 49"/>
          <p:cNvSpPr txBox="1"/>
          <p:nvPr/>
        </p:nvSpPr>
        <p:spPr>
          <a:xfrm>
            <a:off x="4103895" y="2857500"/>
            <a:ext cx="10055450" cy="2659924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16600" dirty="0" smtClean="0">
                <a:solidFill>
                  <a:srgbClr val="FFFFFF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  <a:cs typeface="Noto Sans CJK KR Regular" pitchFamily="34" charset="0"/>
              </a:rPr>
              <a:t>Thank You!</a:t>
            </a:r>
            <a:endParaRPr lang="en-US" sz="4400" dirty="0">
              <a:latin typeface="1훈막대연필 R" panose="02020603020101020101" pitchFamily="18" charset="-127"/>
              <a:ea typeface="1훈막대연필 R" panose="02020603020101020101" pitchFamily="18" charset="-127"/>
            </a:endParaRPr>
          </a:p>
        </p:txBody>
      </p:sp>
      <p:grpSp>
        <p:nvGrpSpPr>
          <p:cNvPr id="39" name="그룹 38"/>
          <p:cNvGrpSpPr/>
          <p:nvPr/>
        </p:nvGrpSpPr>
        <p:grpSpPr>
          <a:xfrm>
            <a:off x="8192099" y="5301754"/>
            <a:ext cx="1879041" cy="908546"/>
            <a:chOff x="14602508" y="853042"/>
            <a:chExt cx="1879041" cy="908546"/>
          </a:xfrm>
        </p:grpSpPr>
        <p:grpSp>
          <p:nvGrpSpPr>
            <p:cNvPr id="40" name="그룹 1017"/>
            <p:cNvGrpSpPr/>
            <p:nvPr/>
          </p:nvGrpSpPr>
          <p:grpSpPr>
            <a:xfrm rot="20190106">
              <a:off x="15365983" y="853042"/>
              <a:ext cx="352090" cy="457200"/>
              <a:chOff x="8863709" y="2297492"/>
              <a:chExt cx="558297" cy="715837"/>
            </a:xfrm>
          </p:grpSpPr>
          <p:pic>
            <p:nvPicPr>
              <p:cNvPr id="43" name="Object 48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8623727" y="1967610"/>
                <a:ext cx="1123810" cy="1438095"/>
              </a:xfrm>
              <a:prstGeom prst="rect">
                <a:avLst/>
              </a:prstGeom>
            </p:spPr>
          </p:pic>
          <p:pic>
            <p:nvPicPr>
              <p:cNvPr id="44" name="Object 49">
                <a:hlinkClick r:id="rId14"/>
              </p:cNvPr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8863709" y="2297492"/>
                <a:ext cx="558297" cy="715837"/>
              </a:xfrm>
              <a:prstGeom prst="rect">
                <a:avLst/>
              </a:prstGeom>
            </p:spPr>
          </p:pic>
        </p:grpSp>
        <p:sp>
          <p:nvSpPr>
            <p:cNvPr id="41" name="TextBox 40">
              <a:hlinkClick r:id="rId14"/>
            </p:cNvPr>
            <p:cNvSpPr txBox="1"/>
            <p:nvPr/>
          </p:nvSpPr>
          <p:spPr>
            <a:xfrm>
              <a:off x="14602508" y="1361478"/>
              <a:ext cx="187904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 smtClean="0">
                  <a:solidFill>
                    <a:schemeClr val="bg1"/>
                  </a:solidFill>
                  <a:latin typeface="1훈막대연필 R" panose="02020603020101020101" pitchFamily="18" charset="-127"/>
                  <a:ea typeface="1훈막대연필 R" panose="02020603020101020101" pitchFamily="18" charset="-127"/>
                </a:rPr>
                <a:t>My page </a:t>
              </a:r>
              <a:r>
                <a:rPr lang="ko-KR" altLang="en-US" sz="2000" b="1" dirty="0" err="1" smtClean="0">
                  <a:solidFill>
                    <a:schemeClr val="bg1"/>
                  </a:solidFill>
                  <a:latin typeface="1훈막대연필 R" panose="02020603020101020101" pitchFamily="18" charset="-127"/>
                  <a:ea typeface="1훈막대연필 R" panose="02020603020101020101" pitchFamily="18" charset="-127"/>
                </a:rPr>
                <a:t>바로가기</a:t>
              </a:r>
              <a:endParaRPr lang="ko-KR" altLang="en-US" sz="2000" b="1" dirty="0">
                <a:solidFill>
                  <a:schemeClr val="bg1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641591" y="-4351648"/>
            <a:ext cx="11002533" cy="18989011"/>
            <a:chOff x="3641591" y="-4351648"/>
            <a:chExt cx="11002533" cy="1898901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3641591" y="-4351648"/>
              <a:ext cx="11002533" cy="1898901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14286" y="232694"/>
            <a:ext cx="17857143" cy="9820327"/>
            <a:chOff x="214286" y="232694"/>
            <a:chExt cx="17857143" cy="982032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214286" y="232694"/>
              <a:ext cx="17857143" cy="982032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179889" y="5023618"/>
            <a:ext cx="1101230" cy="1314105"/>
            <a:chOff x="10179889" y="5023618"/>
            <a:chExt cx="1101230" cy="1314105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0053532" y="5661456"/>
              <a:ext cx="1353945" cy="223401"/>
              <a:chOff x="10053532" y="5661456"/>
              <a:chExt cx="1353945" cy="223401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2760000">
                <a:off x="10053532" y="5661456"/>
                <a:ext cx="1353945" cy="223401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0428727" y="5288295"/>
              <a:ext cx="761032" cy="29964"/>
              <a:chOff x="10428727" y="5288295"/>
              <a:chExt cx="761032" cy="29964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2700000">
                <a:off x="10428727" y="5288295"/>
                <a:ext cx="761032" cy="29964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10032438" y="1249235"/>
            <a:ext cx="1396134" cy="1148765"/>
            <a:chOff x="10032438" y="1249235"/>
            <a:chExt cx="1396134" cy="1148765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9903883" y="1709975"/>
              <a:ext cx="1377485" cy="227285"/>
              <a:chOff x="9903883" y="1709975"/>
              <a:chExt cx="1377485" cy="227285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2760000">
                <a:off x="9903883" y="1709975"/>
                <a:ext cx="1377485" cy="227285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0879136" y="1470145"/>
              <a:ext cx="634265" cy="22786"/>
              <a:chOff x="10879136" y="1470145"/>
              <a:chExt cx="634265" cy="22786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2700000">
                <a:off x="10879136" y="1470145"/>
                <a:ext cx="634265" cy="22786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1003414" y="4889408"/>
            <a:ext cx="1233452" cy="1037356"/>
            <a:chOff x="1003414" y="4889408"/>
            <a:chExt cx="1233452" cy="1037356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1740715" y="5361187"/>
              <a:ext cx="572753" cy="20576"/>
              <a:chOff x="1740715" y="5361187"/>
              <a:chExt cx="572753" cy="20576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2700000">
                <a:off x="1740715" y="5361187"/>
                <a:ext cx="572753" cy="20576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887327" y="5305464"/>
              <a:ext cx="1243894" cy="205243"/>
              <a:chOff x="887327" y="5305464"/>
              <a:chExt cx="1243894" cy="205243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2760000">
                <a:off x="887327" y="5305464"/>
                <a:ext cx="1243894" cy="205243"/>
              </a:xfrm>
              <a:prstGeom prst="rect">
                <a:avLst/>
              </a:prstGeom>
            </p:spPr>
          </p:pic>
        </p:grpSp>
      </p:grpSp>
      <p:grpSp>
        <p:nvGrpSpPr>
          <p:cNvPr id="1012" name="그룹 1012"/>
          <p:cNvGrpSpPr/>
          <p:nvPr/>
        </p:nvGrpSpPr>
        <p:grpSpPr>
          <a:xfrm>
            <a:off x="-1619740" y="6028286"/>
            <a:ext cx="14705454" cy="5249847"/>
            <a:chOff x="-1619740" y="6028286"/>
            <a:chExt cx="14705454" cy="5249847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8739676" y="3412396"/>
              <a:ext cx="29419048" cy="10504762"/>
            </a:xfrm>
            <a:prstGeom prst="rect">
              <a:avLst/>
            </a:prstGeom>
          </p:spPr>
        </p:pic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-1619740" y="6028286"/>
              <a:ext cx="14705454" cy="5249847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4142857" y="3102763"/>
            <a:ext cx="17809524" cy="8406095"/>
            <a:chOff x="4142857" y="3102763"/>
            <a:chExt cx="17809524" cy="8406095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-4756883" y="-1169766"/>
              <a:ext cx="35628571" cy="16819048"/>
            </a:xfrm>
            <a:prstGeom prst="rect">
              <a:avLst/>
            </a:prstGeom>
          </p:spPr>
        </p:pic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142857" y="3102763"/>
              <a:ext cx="17809524" cy="8406095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4171429" y="1858759"/>
            <a:ext cx="1396134" cy="1148765"/>
            <a:chOff x="14171429" y="1858759"/>
            <a:chExt cx="1396134" cy="1148765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4042874" y="2319499"/>
              <a:ext cx="1377485" cy="227285"/>
              <a:chOff x="14042874" y="2319499"/>
              <a:chExt cx="1377485" cy="227285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2760000">
                <a:off x="14042874" y="2319499"/>
                <a:ext cx="1377485" cy="227285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15018127" y="2079669"/>
              <a:ext cx="634265" cy="22786"/>
              <a:chOff x="15018127" y="2079669"/>
              <a:chExt cx="634265" cy="22786"/>
            </a:xfrm>
          </p:grpSpPr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2700000">
                <a:off x="15018127" y="2079669"/>
                <a:ext cx="634265" cy="22786"/>
              </a:xfrm>
              <a:prstGeom prst="rect">
                <a:avLst/>
              </a:prstGeom>
            </p:spPr>
          </p:pic>
        </p:grpSp>
      </p:grpSp>
      <p:sp>
        <p:nvSpPr>
          <p:cNvPr id="48" name="Object 48"/>
          <p:cNvSpPr txBox="1"/>
          <p:nvPr/>
        </p:nvSpPr>
        <p:spPr>
          <a:xfrm>
            <a:off x="14638579" y="5917180"/>
            <a:ext cx="4732143" cy="370687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9500" kern="0" spc="2900" dirty="0" smtClean="0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  <a:cs typeface="카페24 단정해" pitchFamily="34" charset="0"/>
              </a:rPr>
              <a:t>01</a:t>
            </a:r>
            <a:endParaRPr lang="en-US" dirty="0">
              <a:latin typeface="1훈막대연필 R" panose="02020603020101020101" pitchFamily="18" charset="-127"/>
              <a:ea typeface="1훈막대연필 R" panose="02020603020101020101" pitchFamily="18" charset="-127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8355923" y="7938361"/>
            <a:ext cx="3977967" cy="1295941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sz="5700" kern="0" spc="900" dirty="0" smtClean="0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  <a:cs typeface="카페24 단정해" pitchFamily="34" charset="0"/>
              </a:rPr>
              <a:t>CHAPTER</a:t>
            </a:r>
            <a:endParaRPr lang="en-US" dirty="0">
              <a:latin typeface="1훈막대연필 R" panose="02020603020101020101" pitchFamily="18" charset="-127"/>
              <a:ea typeface="1훈막대연필 R" panose="02020603020101020101" pitchFamily="18" charset="-127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1229928" y="1093446"/>
            <a:ext cx="6466272" cy="2602254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23900" kern="0" spc="200" dirty="0" smtClean="0">
                <a:solidFill>
                  <a:srgbClr val="FFFFFF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소</a:t>
            </a:r>
            <a:r>
              <a:rPr lang="ko-KR" altLang="en-US" sz="23900" kern="0" spc="200" dirty="0">
                <a:solidFill>
                  <a:srgbClr val="FFFFFF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개</a:t>
            </a:r>
            <a:endParaRPr lang="en-US" sz="23900" dirty="0">
              <a:latin typeface="1훈막대연필 R" panose="02020603020101020101" pitchFamily="18" charset="-127"/>
              <a:ea typeface="1훈막대연필 R" panose="02020603020101020101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88151" y="-4248370"/>
            <a:ext cx="10709412" cy="18782455"/>
            <a:chOff x="3788151" y="-4248370"/>
            <a:chExt cx="10709412" cy="1878245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3788151" y="-4248370"/>
              <a:ext cx="10709412" cy="1878245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8095" y="238095"/>
            <a:ext cx="17809524" cy="9809524"/>
            <a:chOff x="238095" y="238095"/>
            <a:chExt cx="17809524" cy="98095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8095" y="238095"/>
              <a:ext cx="17809524" cy="9809524"/>
            </a:xfrm>
            <a:prstGeom prst="rect">
              <a:avLst/>
            </a:prstGeom>
          </p:spPr>
        </p:pic>
      </p:grpSp>
      <p:sp>
        <p:nvSpPr>
          <p:cNvPr id="2" name="TextBox 1"/>
          <p:cNvSpPr txBox="1"/>
          <p:nvPr/>
        </p:nvSpPr>
        <p:spPr>
          <a:xfrm>
            <a:off x="457200" y="446157"/>
            <a:ext cx="395492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01 </a:t>
            </a:r>
            <a:r>
              <a:rPr lang="ko-KR" altLang="en-US" sz="4000" dirty="0" smtClean="0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소개 </a:t>
            </a:r>
            <a:r>
              <a:rPr lang="en-US" altLang="ko-KR" sz="4000" dirty="0" smtClean="0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- </a:t>
            </a:r>
            <a:r>
              <a:rPr lang="ko-KR" altLang="en-US" sz="4000" dirty="0" smtClean="0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화면 구성</a:t>
            </a:r>
            <a:endParaRPr lang="ko-KR" altLang="en-US" sz="4000" dirty="0">
              <a:solidFill>
                <a:srgbClr val="7389D0"/>
              </a:solidFill>
              <a:latin typeface="1훈막대연필 R" panose="02020603020101020101" pitchFamily="18" charset="-127"/>
              <a:ea typeface="1훈막대연필 R" panose="0202060302010102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76400" y="2334624"/>
            <a:ext cx="11801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LOGIN</a:t>
            </a:r>
            <a:endParaRPr lang="ko-KR" altLang="en-US" sz="3600" dirty="0">
              <a:solidFill>
                <a:srgbClr val="7389D0"/>
              </a:solidFill>
              <a:latin typeface="1훈막대연필 R" panose="02020603020101020101" pitchFamily="18" charset="-127"/>
              <a:ea typeface="1훈막대연필 R" panose="02020603020101020101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2990028"/>
            <a:ext cx="4525007" cy="5887272"/>
          </a:xfrm>
          <a:prstGeom prst="rect">
            <a:avLst/>
          </a:prstGeom>
          <a:ln>
            <a:solidFill>
              <a:srgbClr val="F7C9C9"/>
            </a:solidFill>
          </a:ln>
        </p:spPr>
      </p:pic>
      <p:sp>
        <p:nvSpPr>
          <p:cNvPr id="17" name="TextBox 16"/>
          <p:cNvSpPr txBox="1"/>
          <p:nvPr/>
        </p:nvSpPr>
        <p:spPr>
          <a:xfrm>
            <a:off x="6760534" y="1544460"/>
            <a:ext cx="12522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ADMIN</a:t>
            </a:r>
            <a:endParaRPr lang="ko-KR" altLang="en-US" sz="3600" dirty="0">
              <a:solidFill>
                <a:srgbClr val="7389D0"/>
              </a:solidFill>
              <a:latin typeface="1훈막대연필 R" panose="02020603020101020101" pitchFamily="18" charset="-127"/>
              <a:ea typeface="1훈막대연필 R" panose="0202060302010102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9" t="1023" r="769" b="1606"/>
          <a:stretch/>
        </p:blipFill>
        <p:spPr>
          <a:xfrm>
            <a:off x="6760534" y="2205369"/>
            <a:ext cx="9753600" cy="4572000"/>
          </a:xfrm>
          <a:prstGeom prst="rect">
            <a:avLst/>
          </a:prstGeom>
          <a:ln>
            <a:solidFill>
              <a:srgbClr val="F7C9C9"/>
            </a:solidFill>
          </a:ln>
        </p:spPr>
      </p:pic>
      <p:sp>
        <p:nvSpPr>
          <p:cNvPr id="19" name="TextBox 18"/>
          <p:cNvSpPr txBox="1"/>
          <p:nvPr/>
        </p:nvSpPr>
        <p:spPr>
          <a:xfrm>
            <a:off x="6760534" y="6850026"/>
            <a:ext cx="15311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MEMBER</a:t>
            </a:r>
            <a:endParaRPr lang="ko-KR" altLang="en-US" sz="3600" dirty="0">
              <a:solidFill>
                <a:srgbClr val="7389D0"/>
              </a:solidFill>
              <a:latin typeface="1훈막대연필 R" panose="02020603020101020101" pitchFamily="18" charset="-127"/>
              <a:ea typeface="1훈막대연필 R" panose="02020603020101020101" pitchFamily="18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" t="1399" r="653" b="2423"/>
          <a:stretch/>
        </p:blipFill>
        <p:spPr>
          <a:xfrm>
            <a:off x="6760534" y="7514799"/>
            <a:ext cx="9941258" cy="2429301"/>
          </a:xfrm>
          <a:prstGeom prst="rect">
            <a:avLst/>
          </a:prstGeom>
          <a:ln>
            <a:solidFill>
              <a:srgbClr val="F7C9C9"/>
            </a:solidFill>
          </a:ln>
        </p:spPr>
      </p:pic>
      <p:sp>
        <p:nvSpPr>
          <p:cNvPr id="10" name="TextBox 9"/>
          <p:cNvSpPr txBox="1"/>
          <p:nvPr/>
        </p:nvSpPr>
        <p:spPr>
          <a:xfrm>
            <a:off x="17602200" y="9647580"/>
            <a:ext cx="2680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1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1훈막대연필 R" panose="02020603020101020101" pitchFamily="18" charset="-127"/>
              <a:ea typeface="1훈막대연필 R" panose="02020603020101020101" pitchFamily="18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6036261" y="347533"/>
            <a:ext cx="1879041" cy="908546"/>
            <a:chOff x="14602508" y="853042"/>
            <a:chExt cx="1879041" cy="908546"/>
          </a:xfrm>
        </p:grpSpPr>
        <p:grpSp>
          <p:nvGrpSpPr>
            <p:cNvPr id="16" name="그룹 1017"/>
            <p:cNvGrpSpPr/>
            <p:nvPr/>
          </p:nvGrpSpPr>
          <p:grpSpPr>
            <a:xfrm rot="20190106">
              <a:off x="15365983" y="853042"/>
              <a:ext cx="352090" cy="457200"/>
              <a:chOff x="8863709" y="2297492"/>
              <a:chExt cx="558297" cy="715837"/>
            </a:xfrm>
          </p:grpSpPr>
          <p:pic>
            <p:nvPicPr>
              <p:cNvPr id="20" name="Object 4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8623727" y="1967610"/>
                <a:ext cx="1123810" cy="1438095"/>
              </a:xfrm>
              <a:prstGeom prst="rect">
                <a:avLst/>
              </a:prstGeom>
            </p:spPr>
          </p:pic>
          <p:pic>
            <p:nvPicPr>
              <p:cNvPr id="21" name="Object 49">
                <a:hlinkClick r:id="rId8"/>
              </p:cNvPr>
              <p:cNvPicPr>
                <a:picLocks noChangeAspect="1"/>
              </p:cNvPicPr>
              <p:nvPr/>
            </p:nvPicPr>
            <p:blipFill>
              <a:blip r:embed="rId9" cstate="print">
                <a:duotone>
                  <a:prstClr val="black"/>
                  <a:schemeClr val="tx2">
                    <a:tint val="45000"/>
                    <a:satMod val="400000"/>
                  </a:schemeClr>
                </a:duotone>
              </a:blip>
              <a:stretch>
                <a:fillRect/>
              </a:stretch>
            </p:blipFill>
            <p:spPr>
              <a:xfrm>
                <a:off x="8863709" y="2297492"/>
                <a:ext cx="558297" cy="715837"/>
              </a:xfrm>
              <a:prstGeom prst="rect">
                <a:avLst/>
              </a:prstGeom>
            </p:spPr>
          </p:pic>
        </p:grpSp>
        <p:sp>
          <p:nvSpPr>
            <p:cNvPr id="18" name="TextBox 17">
              <a:hlinkClick r:id="rId8"/>
            </p:cNvPr>
            <p:cNvSpPr txBox="1"/>
            <p:nvPr/>
          </p:nvSpPr>
          <p:spPr>
            <a:xfrm>
              <a:off x="14602508" y="1361478"/>
              <a:ext cx="187904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 smtClean="0">
                  <a:solidFill>
                    <a:srgbClr val="7389D0"/>
                  </a:solidFill>
                  <a:latin typeface="1훈막대연필 R" panose="02020603020101020101" pitchFamily="18" charset="-127"/>
                  <a:ea typeface="1훈막대연필 R" panose="02020603020101020101" pitchFamily="18" charset="-127"/>
                </a:rPr>
                <a:t>My page </a:t>
              </a:r>
              <a:r>
                <a:rPr lang="ko-KR" altLang="en-US" sz="2000" b="1" dirty="0" err="1" smtClean="0">
                  <a:solidFill>
                    <a:srgbClr val="7389D0"/>
                  </a:solidFill>
                  <a:latin typeface="1훈막대연필 R" panose="02020603020101020101" pitchFamily="18" charset="-127"/>
                  <a:ea typeface="1훈막대연필 R" panose="02020603020101020101" pitchFamily="18" charset="-127"/>
                </a:rPr>
                <a:t>바로가기</a:t>
              </a:r>
              <a:endParaRPr lang="ko-KR" altLang="en-US" sz="2000" b="1" dirty="0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242134" y="-3786983"/>
            <a:ext cx="9801447" cy="17859681"/>
            <a:chOff x="4242134" y="-3786983"/>
            <a:chExt cx="9801447" cy="178596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400000">
              <a:off x="4242134" y="-3786983"/>
              <a:ext cx="9801447" cy="17859681"/>
            </a:xfrm>
            <a:prstGeom prst="rect">
              <a:avLst/>
            </a:prstGeom>
          </p:spPr>
        </p:pic>
      </p:grpSp>
      <p:sp>
        <p:nvSpPr>
          <p:cNvPr id="26" name="TextBox 25"/>
          <p:cNvSpPr txBox="1"/>
          <p:nvPr/>
        </p:nvSpPr>
        <p:spPr>
          <a:xfrm>
            <a:off x="457200" y="446157"/>
            <a:ext cx="381386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01 </a:t>
            </a:r>
            <a:r>
              <a:rPr lang="ko-KR" altLang="en-US" sz="4000" dirty="0" smtClean="0">
                <a:solidFill>
                  <a:schemeClr val="bg1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소개 </a:t>
            </a:r>
            <a:r>
              <a:rPr lang="en-US" altLang="ko-KR" sz="4000" dirty="0" smtClean="0">
                <a:solidFill>
                  <a:schemeClr val="bg1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- </a:t>
            </a:r>
            <a:r>
              <a:rPr lang="ko-KR" altLang="en-US" sz="4000" dirty="0" smtClean="0">
                <a:solidFill>
                  <a:schemeClr val="bg1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이용방법</a:t>
            </a:r>
            <a:endParaRPr lang="ko-KR" altLang="en-US" sz="4000" dirty="0">
              <a:solidFill>
                <a:schemeClr val="bg1"/>
              </a:solidFill>
              <a:latin typeface="1훈막대연필 R" panose="02020603020101020101" pitchFamily="18" charset="-127"/>
              <a:ea typeface="1훈막대연필 R" panose="02020603020101020101" pitchFamily="18" charset="-127"/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600" y="2199864"/>
            <a:ext cx="4525007" cy="5887272"/>
          </a:xfrm>
          <a:prstGeom prst="rect">
            <a:avLst/>
          </a:prstGeom>
          <a:ln>
            <a:solidFill>
              <a:srgbClr val="F7C9C9"/>
            </a:solidFill>
          </a:ln>
        </p:spPr>
      </p:pic>
      <p:sp>
        <p:nvSpPr>
          <p:cNvPr id="7" name="타원 6"/>
          <p:cNvSpPr/>
          <p:nvPr/>
        </p:nvSpPr>
        <p:spPr>
          <a:xfrm>
            <a:off x="10183504" y="3148652"/>
            <a:ext cx="228600" cy="228600"/>
          </a:xfrm>
          <a:prstGeom prst="ellipse">
            <a:avLst/>
          </a:prstGeom>
          <a:solidFill>
            <a:srgbClr val="F7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1</a:t>
            </a:r>
            <a:endParaRPr lang="ko-KR" altLang="en-US" dirty="0">
              <a:solidFill>
                <a:srgbClr val="7389D0"/>
              </a:solidFill>
              <a:latin typeface="1훈막대연필 R" panose="02020603020101020101" pitchFamily="18" charset="-127"/>
              <a:ea typeface="1훈막대연필 R" panose="02020603020101020101" pitchFamily="18" charset="-127"/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7489208" y="6272852"/>
            <a:ext cx="228600" cy="228600"/>
          </a:xfrm>
          <a:prstGeom prst="ellipse">
            <a:avLst/>
          </a:prstGeom>
          <a:solidFill>
            <a:srgbClr val="F7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2</a:t>
            </a:r>
            <a:endParaRPr lang="ko-KR" altLang="en-US" dirty="0">
              <a:solidFill>
                <a:srgbClr val="7389D0"/>
              </a:solidFill>
              <a:latin typeface="1훈막대연필 R" panose="02020603020101020101" pitchFamily="18" charset="-127"/>
              <a:ea typeface="1훈막대연필 R" panose="02020603020101020101" pitchFamily="18" charset="-127"/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7506837" y="6743700"/>
            <a:ext cx="228600" cy="228600"/>
          </a:xfrm>
          <a:prstGeom prst="ellipse">
            <a:avLst/>
          </a:prstGeom>
          <a:solidFill>
            <a:srgbClr val="F7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3</a:t>
            </a:r>
            <a:endParaRPr lang="ko-KR" altLang="en-US" dirty="0">
              <a:solidFill>
                <a:srgbClr val="7389D0"/>
              </a:solidFill>
              <a:latin typeface="1훈막대연필 R" panose="02020603020101020101" pitchFamily="18" charset="-127"/>
              <a:ea typeface="1훈막대연필 R" panose="02020603020101020101" pitchFamily="18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0167584" y="3439804"/>
            <a:ext cx="1295400" cy="1295400"/>
          </a:xfrm>
          <a:prstGeom prst="rect">
            <a:avLst/>
          </a:prstGeom>
          <a:noFill/>
          <a:ln>
            <a:solidFill>
              <a:srgbClr val="F7C9C9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7790028" y="6175044"/>
            <a:ext cx="3038903" cy="457200"/>
          </a:xfrm>
          <a:prstGeom prst="rect">
            <a:avLst/>
          </a:prstGeom>
          <a:noFill/>
          <a:ln>
            <a:solidFill>
              <a:srgbClr val="F7C9C9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7788707" y="6707875"/>
            <a:ext cx="3038903" cy="361665"/>
          </a:xfrm>
          <a:prstGeom prst="rect">
            <a:avLst/>
          </a:prstGeom>
          <a:noFill/>
          <a:ln>
            <a:solidFill>
              <a:srgbClr val="F7C9C9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725400" y="1714500"/>
            <a:ext cx="3733800" cy="3020704"/>
          </a:xfrm>
          <a:prstGeom prst="rect">
            <a:avLst/>
          </a:prstGeom>
          <a:solidFill>
            <a:schemeClr val="bg1"/>
          </a:solidFill>
          <a:ln>
            <a:solidFill>
              <a:srgbClr val="F7C9C9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관리자</a:t>
            </a:r>
            <a:endParaRPr lang="en-US" altLang="ko-KR" dirty="0" smtClean="0">
              <a:solidFill>
                <a:srgbClr val="7389D0"/>
              </a:solidFill>
              <a:latin typeface="1훈막대연필 R" panose="02020603020101020101" pitchFamily="18" charset="-127"/>
              <a:ea typeface="1훈막대연필 R" panose="02020603020101020101" pitchFamily="18" charset="-127"/>
            </a:endParaRPr>
          </a:p>
          <a:p>
            <a:r>
              <a:rPr lang="en-US" altLang="ko-KR" dirty="0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 </a:t>
            </a:r>
            <a:r>
              <a:rPr lang="en-US" altLang="ko-KR" dirty="0" smtClean="0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 - </a:t>
            </a:r>
            <a:r>
              <a:rPr lang="ko-KR" altLang="en-US" dirty="0" smtClean="0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버튼 클릭 시 아이디와 비밀번호 입력란</a:t>
            </a:r>
            <a:endParaRPr lang="en-US" altLang="ko-KR" dirty="0" smtClean="0">
              <a:solidFill>
                <a:srgbClr val="7389D0"/>
              </a:solidFill>
              <a:latin typeface="1훈막대연필 R" panose="02020603020101020101" pitchFamily="18" charset="-127"/>
              <a:ea typeface="1훈막대연필 R" panose="02020603020101020101" pitchFamily="18" charset="-127"/>
            </a:endParaRPr>
          </a:p>
          <a:p>
            <a:r>
              <a:rPr lang="en-US" altLang="ko-KR" dirty="0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 </a:t>
            </a:r>
            <a:r>
              <a:rPr lang="en-US" altLang="ko-KR" dirty="0" smtClean="0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   </a:t>
            </a:r>
            <a:r>
              <a:rPr lang="ko-KR" altLang="en-US" dirty="0" smtClean="0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에 자동으로 관리자의 아이디와 비밀</a:t>
            </a:r>
            <a:endParaRPr lang="en-US" altLang="ko-KR" dirty="0" smtClean="0">
              <a:solidFill>
                <a:srgbClr val="7389D0"/>
              </a:solidFill>
              <a:latin typeface="1훈막대연필 R" panose="02020603020101020101" pitchFamily="18" charset="-127"/>
              <a:ea typeface="1훈막대연필 R" panose="02020603020101020101" pitchFamily="18" charset="-127"/>
            </a:endParaRPr>
          </a:p>
          <a:p>
            <a:r>
              <a:rPr lang="en-US" altLang="ko-KR" dirty="0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 </a:t>
            </a:r>
            <a:r>
              <a:rPr lang="en-US" altLang="ko-KR" dirty="0" smtClean="0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   </a:t>
            </a:r>
            <a:r>
              <a:rPr lang="ko-KR" altLang="en-US" dirty="0" smtClean="0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번호가 입력된다</a:t>
            </a:r>
            <a:r>
              <a:rPr lang="en-US" altLang="ko-KR" dirty="0" smtClean="0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.</a:t>
            </a:r>
          </a:p>
          <a:p>
            <a:endParaRPr lang="en-US" altLang="ko-KR" dirty="0" smtClean="0">
              <a:solidFill>
                <a:srgbClr val="7389D0"/>
              </a:solidFill>
              <a:latin typeface="1훈막대연필 R" panose="02020603020101020101" pitchFamily="18" charset="-127"/>
              <a:ea typeface="1훈막대연필 R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회원</a:t>
            </a:r>
            <a:endParaRPr lang="en-US" altLang="ko-KR" dirty="0" smtClean="0">
              <a:solidFill>
                <a:srgbClr val="7389D0"/>
              </a:solidFill>
              <a:latin typeface="1훈막대연필 R" panose="02020603020101020101" pitchFamily="18" charset="-127"/>
              <a:ea typeface="1훈막대연필 R" panose="02020603020101020101" pitchFamily="18" charset="-127"/>
            </a:endParaRPr>
          </a:p>
          <a:p>
            <a:r>
              <a:rPr lang="en-US" altLang="ko-KR" dirty="0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 - </a:t>
            </a:r>
            <a:r>
              <a:rPr lang="ko-KR" altLang="en-US" dirty="0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버튼 클릭 시 아이디와 비밀번호 입력란</a:t>
            </a:r>
            <a:endParaRPr lang="en-US" altLang="ko-KR" dirty="0">
              <a:solidFill>
                <a:srgbClr val="7389D0"/>
              </a:solidFill>
              <a:latin typeface="1훈막대연필 R" panose="02020603020101020101" pitchFamily="18" charset="-127"/>
              <a:ea typeface="1훈막대연필 R" panose="02020603020101020101" pitchFamily="18" charset="-127"/>
            </a:endParaRPr>
          </a:p>
          <a:p>
            <a:r>
              <a:rPr lang="en-US" altLang="ko-KR" dirty="0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    </a:t>
            </a:r>
            <a:r>
              <a:rPr lang="ko-KR" altLang="en-US" dirty="0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에 자동으로 </a:t>
            </a:r>
            <a:r>
              <a:rPr lang="ko-KR" altLang="en-US" dirty="0" smtClean="0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회원의 </a:t>
            </a:r>
            <a:r>
              <a:rPr lang="ko-KR" altLang="en-US" dirty="0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아이디와 비밀</a:t>
            </a:r>
            <a:endParaRPr lang="en-US" altLang="ko-KR" dirty="0">
              <a:solidFill>
                <a:srgbClr val="7389D0"/>
              </a:solidFill>
              <a:latin typeface="1훈막대연필 R" panose="02020603020101020101" pitchFamily="18" charset="-127"/>
              <a:ea typeface="1훈막대연필 R" panose="02020603020101020101" pitchFamily="18" charset="-127"/>
            </a:endParaRPr>
          </a:p>
          <a:p>
            <a:r>
              <a:rPr lang="en-US" altLang="ko-KR" dirty="0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    </a:t>
            </a:r>
            <a:r>
              <a:rPr lang="ko-KR" altLang="en-US" dirty="0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번호가 입력된다</a:t>
            </a:r>
            <a:r>
              <a:rPr lang="en-US" altLang="ko-KR" dirty="0" smtClean="0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.</a:t>
            </a:r>
          </a:p>
          <a:p>
            <a:r>
              <a:rPr lang="en-US" altLang="ko-KR" dirty="0" smtClean="0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    (</a:t>
            </a:r>
            <a:r>
              <a:rPr lang="ko-KR" altLang="en-US" dirty="0" smtClean="0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클릭할수록 다른 아이디가 </a:t>
            </a:r>
            <a:r>
              <a:rPr lang="ko-KR" altLang="en-US" dirty="0" err="1" smtClean="0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셋팅</a:t>
            </a:r>
            <a:r>
              <a:rPr lang="en-US" altLang="ko-KR" dirty="0" smtClean="0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)</a:t>
            </a:r>
            <a:endParaRPr lang="ko-KR" altLang="en-US" dirty="0">
              <a:solidFill>
                <a:srgbClr val="7389D0"/>
              </a:solidFill>
              <a:latin typeface="1훈막대연필 R" panose="02020603020101020101" pitchFamily="18" charset="-127"/>
              <a:ea typeface="1훈막대연필 R" panose="02020603020101020101" pitchFamily="18" charset="-127"/>
            </a:endParaRPr>
          </a:p>
        </p:txBody>
      </p:sp>
      <p:sp>
        <p:nvSpPr>
          <p:cNvPr id="37" name="타원 36"/>
          <p:cNvSpPr/>
          <p:nvPr/>
        </p:nvSpPr>
        <p:spPr>
          <a:xfrm>
            <a:off x="12725400" y="1423348"/>
            <a:ext cx="228600" cy="228600"/>
          </a:xfrm>
          <a:prstGeom prst="ellipse">
            <a:avLst/>
          </a:prstGeom>
          <a:solidFill>
            <a:srgbClr val="F7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1</a:t>
            </a:r>
            <a:endParaRPr lang="ko-KR" altLang="en-US" dirty="0">
              <a:solidFill>
                <a:srgbClr val="7389D0"/>
              </a:solidFill>
              <a:latin typeface="1훈막대연필 R" panose="02020603020101020101" pitchFamily="18" charset="-127"/>
              <a:ea typeface="1훈막대연필 R" panose="02020603020101020101" pitchFamily="18" charset="-127"/>
            </a:endParaRPr>
          </a:p>
        </p:txBody>
      </p:sp>
      <p:cxnSp>
        <p:nvCxnSpPr>
          <p:cNvPr id="19" name="직선 연결선 18"/>
          <p:cNvCxnSpPr>
            <a:stCxn id="14" idx="3"/>
          </p:cNvCxnSpPr>
          <p:nvPr/>
        </p:nvCxnSpPr>
        <p:spPr>
          <a:xfrm>
            <a:off x="11462984" y="4087504"/>
            <a:ext cx="652816" cy="0"/>
          </a:xfrm>
          <a:prstGeom prst="line">
            <a:avLst/>
          </a:prstGeom>
          <a:ln w="28575">
            <a:solidFill>
              <a:srgbClr val="F7C9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 flipV="1">
            <a:off x="12115800" y="3148652"/>
            <a:ext cx="0" cy="938852"/>
          </a:xfrm>
          <a:prstGeom prst="line">
            <a:avLst/>
          </a:prstGeom>
          <a:ln w="28575">
            <a:solidFill>
              <a:srgbClr val="F7C9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12102152" y="3148652"/>
            <a:ext cx="609600" cy="0"/>
          </a:xfrm>
          <a:prstGeom prst="line">
            <a:avLst/>
          </a:prstGeom>
          <a:ln w="28575">
            <a:solidFill>
              <a:srgbClr val="F7C9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직사각형 46"/>
          <p:cNvSpPr/>
          <p:nvPr/>
        </p:nvSpPr>
        <p:spPr>
          <a:xfrm>
            <a:off x="1981200" y="3492420"/>
            <a:ext cx="3733800" cy="1422480"/>
          </a:xfrm>
          <a:prstGeom prst="rect">
            <a:avLst/>
          </a:prstGeom>
          <a:solidFill>
            <a:schemeClr val="bg1"/>
          </a:solidFill>
          <a:ln>
            <a:solidFill>
              <a:srgbClr val="F7C9C9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 smtClean="0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캡</a:t>
            </a:r>
            <a:r>
              <a:rPr lang="ko-KR" altLang="en-US" dirty="0" err="1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차</a:t>
            </a:r>
            <a:endParaRPr lang="en-US" altLang="ko-KR" dirty="0" smtClean="0">
              <a:solidFill>
                <a:srgbClr val="7389D0"/>
              </a:solidFill>
              <a:latin typeface="1훈막대연필 R" panose="02020603020101020101" pitchFamily="18" charset="-127"/>
              <a:ea typeface="1훈막대연필 R" panose="02020603020101020101" pitchFamily="18" charset="-127"/>
            </a:endParaRPr>
          </a:p>
          <a:p>
            <a:r>
              <a:rPr lang="en-US" altLang="ko-KR" dirty="0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 </a:t>
            </a:r>
            <a:r>
              <a:rPr lang="en-US" altLang="ko-KR" dirty="0" smtClean="0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 - </a:t>
            </a:r>
            <a:r>
              <a:rPr lang="ko-KR" altLang="en-US" dirty="0" smtClean="0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표시된 숫자를 입력해야만 로그인 가능</a:t>
            </a:r>
            <a:endParaRPr lang="en-US" altLang="ko-KR" dirty="0" smtClean="0">
              <a:solidFill>
                <a:srgbClr val="7389D0"/>
              </a:solidFill>
              <a:latin typeface="1훈막대연필 R" panose="02020603020101020101" pitchFamily="18" charset="-127"/>
              <a:ea typeface="1훈막대연필 R" panose="02020603020101020101" pitchFamily="18" charset="-127"/>
            </a:endParaRPr>
          </a:p>
          <a:p>
            <a:r>
              <a:rPr lang="en-US" altLang="ko-KR" dirty="0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  </a:t>
            </a:r>
            <a:r>
              <a:rPr lang="en-US" altLang="ko-KR" dirty="0" smtClean="0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- </a:t>
            </a:r>
            <a:r>
              <a:rPr lang="ko-KR" altLang="en-US" dirty="0" smtClean="0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새로 고침 버튼을 클릭 시 표시된 숫자</a:t>
            </a:r>
            <a:endParaRPr lang="en-US" altLang="ko-KR" dirty="0" smtClean="0">
              <a:solidFill>
                <a:srgbClr val="7389D0"/>
              </a:solidFill>
              <a:latin typeface="1훈막대연필 R" panose="02020603020101020101" pitchFamily="18" charset="-127"/>
              <a:ea typeface="1훈막대연필 R" panose="02020603020101020101" pitchFamily="18" charset="-127"/>
            </a:endParaRPr>
          </a:p>
          <a:p>
            <a:r>
              <a:rPr lang="ko-KR" altLang="en-US" dirty="0" smtClean="0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    는 랜덤으로 변경된다</a:t>
            </a:r>
            <a:r>
              <a:rPr lang="en-US" altLang="ko-KR" dirty="0" smtClean="0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.</a:t>
            </a:r>
          </a:p>
        </p:txBody>
      </p:sp>
      <p:sp>
        <p:nvSpPr>
          <p:cNvPr id="48" name="타원 47"/>
          <p:cNvSpPr/>
          <p:nvPr/>
        </p:nvSpPr>
        <p:spPr>
          <a:xfrm>
            <a:off x="1981200" y="3201268"/>
            <a:ext cx="228600" cy="228600"/>
          </a:xfrm>
          <a:prstGeom prst="ellipse">
            <a:avLst/>
          </a:prstGeom>
          <a:solidFill>
            <a:srgbClr val="F7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2</a:t>
            </a:r>
            <a:endParaRPr lang="ko-KR" altLang="en-US" dirty="0">
              <a:solidFill>
                <a:srgbClr val="7389D0"/>
              </a:solidFill>
              <a:latin typeface="1훈막대연필 R" panose="02020603020101020101" pitchFamily="18" charset="-127"/>
              <a:ea typeface="1훈막대연필 R" panose="02020603020101020101" pitchFamily="18" charset="-127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1981200" y="6692820"/>
            <a:ext cx="3733800" cy="1193880"/>
          </a:xfrm>
          <a:prstGeom prst="rect">
            <a:avLst/>
          </a:prstGeom>
          <a:solidFill>
            <a:schemeClr val="bg1"/>
          </a:solidFill>
          <a:ln>
            <a:solidFill>
              <a:srgbClr val="F7C9C9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로그</a:t>
            </a:r>
            <a:r>
              <a:rPr lang="ko-KR" altLang="en-US" dirty="0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인</a:t>
            </a:r>
            <a:endParaRPr lang="en-US" altLang="ko-KR" dirty="0" smtClean="0">
              <a:solidFill>
                <a:srgbClr val="7389D0"/>
              </a:solidFill>
              <a:latin typeface="1훈막대연필 R" panose="02020603020101020101" pitchFamily="18" charset="-127"/>
              <a:ea typeface="1훈막대연필 R" panose="02020603020101020101" pitchFamily="18" charset="-127"/>
            </a:endParaRPr>
          </a:p>
          <a:p>
            <a:r>
              <a:rPr lang="en-US" altLang="ko-KR" dirty="0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 </a:t>
            </a:r>
            <a:r>
              <a:rPr lang="en-US" altLang="ko-KR" dirty="0" smtClean="0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 - </a:t>
            </a:r>
            <a:r>
              <a:rPr lang="ko-KR" altLang="en-US" dirty="0" smtClean="0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가입되어 있는 아이디와 패스워드 확인 </a:t>
            </a:r>
            <a:endParaRPr lang="en-US" altLang="ko-KR" dirty="0" smtClean="0">
              <a:solidFill>
                <a:srgbClr val="7389D0"/>
              </a:solidFill>
              <a:latin typeface="1훈막대연필 R" panose="02020603020101020101" pitchFamily="18" charset="-127"/>
              <a:ea typeface="1훈막대연필 R" panose="02020603020101020101" pitchFamily="18" charset="-127"/>
            </a:endParaRPr>
          </a:p>
          <a:p>
            <a:r>
              <a:rPr lang="en-US" altLang="ko-KR" dirty="0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 </a:t>
            </a:r>
            <a:r>
              <a:rPr lang="en-US" altLang="ko-KR" dirty="0" smtClean="0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   </a:t>
            </a:r>
            <a:r>
              <a:rPr lang="ko-KR" altLang="en-US" dirty="0" smtClean="0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및 </a:t>
            </a:r>
            <a:r>
              <a:rPr lang="ko-KR" altLang="en-US" dirty="0" err="1" smtClean="0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캡차</a:t>
            </a:r>
            <a:r>
              <a:rPr lang="ko-KR" altLang="en-US" dirty="0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 </a:t>
            </a:r>
            <a:r>
              <a:rPr lang="ko-KR" altLang="en-US" dirty="0" smtClean="0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일치 여부 확인 후 로그인 가능</a:t>
            </a:r>
            <a:endParaRPr lang="en-US" altLang="ko-KR" dirty="0" smtClean="0">
              <a:solidFill>
                <a:srgbClr val="7389D0"/>
              </a:solidFill>
              <a:latin typeface="1훈막대연필 R" panose="02020603020101020101" pitchFamily="18" charset="-127"/>
              <a:ea typeface="1훈막대연필 R" panose="02020603020101020101" pitchFamily="18" charset="-127"/>
            </a:endParaRPr>
          </a:p>
          <a:p>
            <a:r>
              <a:rPr lang="en-US" altLang="ko-KR" dirty="0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 </a:t>
            </a:r>
            <a:r>
              <a:rPr lang="en-US" altLang="ko-KR" dirty="0" smtClean="0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   </a:t>
            </a:r>
            <a:r>
              <a:rPr lang="ko-KR" altLang="en-US" dirty="0" smtClean="0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하다</a:t>
            </a:r>
            <a:r>
              <a:rPr lang="en-US" altLang="ko-KR" dirty="0" smtClean="0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.</a:t>
            </a:r>
          </a:p>
        </p:txBody>
      </p:sp>
      <p:sp>
        <p:nvSpPr>
          <p:cNvPr id="50" name="타원 49"/>
          <p:cNvSpPr/>
          <p:nvPr/>
        </p:nvSpPr>
        <p:spPr>
          <a:xfrm>
            <a:off x="1981200" y="6401668"/>
            <a:ext cx="228600" cy="228600"/>
          </a:xfrm>
          <a:prstGeom prst="ellipse">
            <a:avLst/>
          </a:prstGeom>
          <a:solidFill>
            <a:srgbClr val="F7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3</a:t>
            </a:r>
            <a:endParaRPr lang="ko-KR" altLang="en-US" dirty="0">
              <a:solidFill>
                <a:srgbClr val="7389D0"/>
              </a:solidFill>
              <a:latin typeface="1훈막대연필 R" panose="02020603020101020101" pitchFamily="18" charset="-127"/>
              <a:ea typeface="1훈막대연필 R" panose="02020603020101020101" pitchFamily="18" charset="-127"/>
            </a:endParaRPr>
          </a:p>
        </p:txBody>
      </p:sp>
      <p:cxnSp>
        <p:nvCxnSpPr>
          <p:cNvPr id="51" name="직선 연결선 50"/>
          <p:cNvCxnSpPr/>
          <p:nvPr/>
        </p:nvCxnSpPr>
        <p:spPr>
          <a:xfrm>
            <a:off x="5715000" y="7327426"/>
            <a:ext cx="1219200" cy="0"/>
          </a:xfrm>
          <a:prstGeom prst="line">
            <a:avLst/>
          </a:prstGeom>
          <a:ln w="28575">
            <a:solidFill>
              <a:srgbClr val="F7C9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/>
          <p:cNvCxnSpPr/>
          <p:nvPr/>
        </p:nvCxnSpPr>
        <p:spPr>
          <a:xfrm flipV="1">
            <a:off x="6934200" y="6858000"/>
            <a:ext cx="0" cy="469426"/>
          </a:xfrm>
          <a:prstGeom prst="line">
            <a:avLst/>
          </a:prstGeom>
          <a:ln w="28575">
            <a:solidFill>
              <a:srgbClr val="F7C9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/>
          <p:cNvCxnSpPr/>
          <p:nvPr/>
        </p:nvCxnSpPr>
        <p:spPr>
          <a:xfrm>
            <a:off x="6920552" y="6858000"/>
            <a:ext cx="609600" cy="0"/>
          </a:xfrm>
          <a:prstGeom prst="line">
            <a:avLst/>
          </a:prstGeom>
          <a:ln w="28575">
            <a:solidFill>
              <a:srgbClr val="F7C9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/>
          <p:cNvCxnSpPr/>
          <p:nvPr/>
        </p:nvCxnSpPr>
        <p:spPr>
          <a:xfrm>
            <a:off x="6920552" y="6389996"/>
            <a:ext cx="609600" cy="0"/>
          </a:xfrm>
          <a:prstGeom prst="line">
            <a:avLst/>
          </a:prstGeom>
          <a:ln w="28575">
            <a:solidFill>
              <a:srgbClr val="F7C9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/>
          <p:cNvCxnSpPr/>
          <p:nvPr/>
        </p:nvCxnSpPr>
        <p:spPr>
          <a:xfrm flipH="1" flipV="1">
            <a:off x="6920552" y="4305300"/>
            <a:ext cx="5688" cy="2069626"/>
          </a:xfrm>
          <a:prstGeom prst="line">
            <a:avLst/>
          </a:prstGeom>
          <a:ln w="28575">
            <a:solidFill>
              <a:srgbClr val="F7C9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/>
          <p:cNvCxnSpPr/>
          <p:nvPr/>
        </p:nvCxnSpPr>
        <p:spPr>
          <a:xfrm>
            <a:off x="5725235" y="4278858"/>
            <a:ext cx="1219200" cy="0"/>
          </a:xfrm>
          <a:prstGeom prst="line">
            <a:avLst/>
          </a:prstGeom>
          <a:ln w="28575">
            <a:solidFill>
              <a:srgbClr val="F7C9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1676400" y="2334624"/>
            <a:ext cx="11801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LOGIN</a:t>
            </a:r>
            <a:endParaRPr lang="ko-KR" altLang="en-US" sz="3600" dirty="0">
              <a:solidFill>
                <a:schemeClr val="bg1"/>
              </a:solidFill>
              <a:latin typeface="1훈막대연필 R" panose="02020603020101020101" pitchFamily="18" charset="-127"/>
              <a:ea typeface="1훈막대연필 R" panose="02020603020101020101" pitchFamily="18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7602200" y="964758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2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1훈막대연필 R" panose="02020603020101020101" pitchFamily="18" charset="-127"/>
              <a:ea typeface="1훈막대연필 R" panose="02020603020101020101" pitchFamily="18" charset="-127"/>
            </a:endParaRPr>
          </a:p>
        </p:txBody>
      </p:sp>
      <p:grpSp>
        <p:nvGrpSpPr>
          <p:cNvPr id="29" name="그룹 28"/>
          <p:cNvGrpSpPr/>
          <p:nvPr/>
        </p:nvGrpSpPr>
        <p:grpSpPr>
          <a:xfrm>
            <a:off x="16051426" y="382984"/>
            <a:ext cx="1879041" cy="908546"/>
            <a:chOff x="14602508" y="853042"/>
            <a:chExt cx="1879041" cy="908546"/>
          </a:xfrm>
        </p:grpSpPr>
        <p:grpSp>
          <p:nvGrpSpPr>
            <p:cNvPr id="32" name="그룹 1017"/>
            <p:cNvGrpSpPr/>
            <p:nvPr/>
          </p:nvGrpSpPr>
          <p:grpSpPr>
            <a:xfrm rot="20190106">
              <a:off x="15365983" y="853042"/>
              <a:ext cx="352090" cy="457200"/>
              <a:chOff x="8863709" y="2297492"/>
              <a:chExt cx="558297" cy="715837"/>
            </a:xfrm>
          </p:grpSpPr>
          <p:pic>
            <p:nvPicPr>
              <p:cNvPr id="36" name="Object 4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8623727" y="1967610"/>
                <a:ext cx="1123810" cy="1438095"/>
              </a:xfrm>
              <a:prstGeom prst="rect">
                <a:avLst/>
              </a:prstGeom>
            </p:spPr>
          </p:pic>
          <p:pic>
            <p:nvPicPr>
              <p:cNvPr id="39" name="Object 49">
                <a:hlinkClick r:id="rId5"/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8863709" y="2297492"/>
                <a:ext cx="558297" cy="715837"/>
              </a:xfrm>
              <a:prstGeom prst="rect">
                <a:avLst/>
              </a:prstGeom>
            </p:spPr>
          </p:pic>
        </p:grpSp>
        <p:sp>
          <p:nvSpPr>
            <p:cNvPr id="33" name="TextBox 32">
              <a:hlinkClick r:id="rId5"/>
            </p:cNvPr>
            <p:cNvSpPr txBox="1"/>
            <p:nvPr/>
          </p:nvSpPr>
          <p:spPr>
            <a:xfrm>
              <a:off x="14602508" y="1361478"/>
              <a:ext cx="187904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 smtClean="0">
                  <a:solidFill>
                    <a:schemeClr val="bg1"/>
                  </a:solidFill>
                  <a:latin typeface="1훈막대연필 R" panose="02020603020101020101" pitchFamily="18" charset="-127"/>
                  <a:ea typeface="1훈막대연필 R" panose="02020603020101020101" pitchFamily="18" charset="-127"/>
                </a:rPr>
                <a:t>My page </a:t>
              </a:r>
              <a:r>
                <a:rPr lang="ko-KR" altLang="en-US" sz="2000" b="1" dirty="0" err="1" smtClean="0">
                  <a:solidFill>
                    <a:schemeClr val="bg1"/>
                  </a:solidFill>
                  <a:latin typeface="1훈막대연필 R" panose="02020603020101020101" pitchFamily="18" charset="-127"/>
                  <a:ea typeface="1훈막대연필 R" panose="02020603020101020101" pitchFamily="18" charset="-127"/>
                </a:rPr>
                <a:t>바로가기</a:t>
              </a:r>
              <a:endParaRPr lang="ko-KR" altLang="en-US" sz="2000" b="1" dirty="0">
                <a:solidFill>
                  <a:schemeClr val="bg1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15151" y="239973"/>
            <a:ext cx="17855413" cy="9805769"/>
            <a:chOff x="215151" y="239973"/>
            <a:chExt cx="17855413" cy="98057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4239973" y="-3784849"/>
              <a:ext cx="9805769" cy="17855413"/>
            </a:xfrm>
            <a:prstGeom prst="rect">
              <a:avLst/>
            </a:prstGeom>
          </p:spPr>
        </p:pic>
      </p:grpSp>
      <p:sp>
        <p:nvSpPr>
          <p:cNvPr id="26" name="TextBox 25"/>
          <p:cNvSpPr txBox="1"/>
          <p:nvPr/>
        </p:nvSpPr>
        <p:spPr>
          <a:xfrm>
            <a:off x="457200" y="446157"/>
            <a:ext cx="381386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01 </a:t>
            </a:r>
            <a:r>
              <a:rPr lang="ko-KR" altLang="en-US" sz="4000" dirty="0" smtClean="0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소개 </a:t>
            </a:r>
            <a:r>
              <a:rPr lang="en-US" altLang="ko-KR" sz="4000" dirty="0" smtClean="0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- </a:t>
            </a:r>
            <a:r>
              <a:rPr lang="ko-KR" altLang="en-US" sz="4000" dirty="0" smtClean="0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이용방법</a:t>
            </a:r>
            <a:endParaRPr lang="ko-KR" altLang="en-US" sz="4000" dirty="0">
              <a:solidFill>
                <a:srgbClr val="7389D0"/>
              </a:solidFill>
              <a:latin typeface="1훈막대연필 R" panose="02020603020101020101" pitchFamily="18" charset="-127"/>
              <a:ea typeface="1훈막대연필 R" panose="02020603020101020101" pitchFamily="18" charset="-127"/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9" t="1023" r="769" b="1606"/>
          <a:stretch/>
        </p:blipFill>
        <p:spPr>
          <a:xfrm>
            <a:off x="2104900" y="2194309"/>
            <a:ext cx="9753600" cy="4572000"/>
          </a:xfrm>
          <a:prstGeom prst="rect">
            <a:avLst/>
          </a:prstGeom>
          <a:ln>
            <a:solidFill>
              <a:srgbClr val="7389D0"/>
            </a:solidFill>
          </a:ln>
        </p:spPr>
      </p:pic>
      <p:sp>
        <p:nvSpPr>
          <p:cNvPr id="30" name="TextBox 29"/>
          <p:cNvSpPr txBox="1"/>
          <p:nvPr/>
        </p:nvSpPr>
        <p:spPr>
          <a:xfrm>
            <a:off x="2156076" y="1533400"/>
            <a:ext cx="12522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ADMIN</a:t>
            </a:r>
            <a:endParaRPr lang="ko-KR" altLang="en-US" sz="3600" dirty="0">
              <a:solidFill>
                <a:srgbClr val="7389D0"/>
              </a:solidFill>
              <a:latin typeface="1훈막대연필 R" panose="02020603020101020101" pitchFamily="18" charset="-127"/>
              <a:ea typeface="1훈막대연필 R" panose="02020603020101020101" pitchFamily="18" charset="-127"/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10334500" y="1951131"/>
            <a:ext cx="228600" cy="228600"/>
          </a:xfrm>
          <a:prstGeom prst="ellipse">
            <a:avLst/>
          </a:prstGeom>
          <a:solidFill>
            <a:srgbClr val="7389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7C9C9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1</a:t>
            </a:r>
            <a:endParaRPr lang="ko-KR" altLang="en-US" dirty="0">
              <a:solidFill>
                <a:srgbClr val="F7C9C9"/>
              </a:solidFill>
              <a:latin typeface="1훈막대연필 R" panose="02020603020101020101" pitchFamily="18" charset="-127"/>
              <a:ea typeface="1훈막대연필 R" panose="02020603020101020101" pitchFamily="18" charset="-127"/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11248900" y="1951131"/>
            <a:ext cx="228600" cy="228600"/>
          </a:xfrm>
          <a:prstGeom prst="ellipse">
            <a:avLst/>
          </a:prstGeom>
          <a:solidFill>
            <a:srgbClr val="7389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7C9C9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2</a:t>
            </a:r>
            <a:endParaRPr lang="ko-KR" altLang="en-US" dirty="0">
              <a:solidFill>
                <a:srgbClr val="F7C9C9"/>
              </a:solidFill>
              <a:latin typeface="1훈막대연필 R" panose="02020603020101020101" pitchFamily="18" charset="-127"/>
              <a:ea typeface="1훈막대연필 R" panose="02020603020101020101" pitchFamily="18" charset="-127"/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1836428" y="2575309"/>
            <a:ext cx="228600" cy="228600"/>
          </a:xfrm>
          <a:prstGeom prst="ellipse">
            <a:avLst/>
          </a:prstGeom>
          <a:solidFill>
            <a:srgbClr val="7389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7C9C9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3</a:t>
            </a:r>
            <a:endParaRPr lang="ko-KR" altLang="en-US" dirty="0">
              <a:solidFill>
                <a:srgbClr val="F7C9C9"/>
              </a:solidFill>
              <a:latin typeface="1훈막대연필 R" panose="02020603020101020101" pitchFamily="18" charset="-127"/>
              <a:ea typeface="1훈막대연필 R" panose="02020603020101020101" pitchFamily="18" charset="-127"/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4716966" y="3129975"/>
            <a:ext cx="228600" cy="228600"/>
          </a:xfrm>
          <a:prstGeom prst="ellipse">
            <a:avLst/>
          </a:prstGeom>
          <a:solidFill>
            <a:srgbClr val="7389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7C9C9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4</a:t>
            </a:r>
            <a:endParaRPr lang="ko-KR" altLang="en-US" dirty="0">
              <a:solidFill>
                <a:srgbClr val="F7C9C9"/>
              </a:solidFill>
              <a:latin typeface="1훈막대연필 R" panose="02020603020101020101" pitchFamily="18" charset="-127"/>
              <a:ea typeface="1훈막대연필 R" panose="02020603020101020101" pitchFamily="18" charset="-127"/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1781278" y="3870709"/>
            <a:ext cx="228600" cy="228600"/>
          </a:xfrm>
          <a:prstGeom prst="ellipse">
            <a:avLst/>
          </a:prstGeom>
          <a:solidFill>
            <a:srgbClr val="7389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7C9C9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5</a:t>
            </a:r>
            <a:endParaRPr lang="ko-KR" altLang="en-US" dirty="0">
              <a:solidFill>
                <a:srgbClr val="F7C9C9"/>
              </a:solidFill>
              <a:latin typeface="1훈막대연필 R" panose="02020603020101020101" pitchFamily="18" charset="-127"/>
              <a:ea typeface="1훈막대연필 R" panose="02020603020101020101" pitchFamily="18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10406268" y="2187706"/>
            <a:ext cx="800100" cy="300770"/>
          </a:xfrm>
          <a:prstGeom prst="rect">
            <a:avLst/>
          </a:prstGeom>
          <a:noFill/>
          <a:ln>
            <a:solidFill>
              <a:srgbClr val="7389D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/>
          <p:cNvSpPr/>
          <p:nvPr/>
        </p:nvSpPr>
        <p:spPr>
          <a:xfrm>
            <a:off x="11225861" y="2187706"/>
            <a:ext cx="632639" cy="300770"/>
          </a:xfrm>
          <a:prstGeom prst="rect">
            <a:avLst/>
          </a:prstGeom>
          <a:noFill/>
          <a:ln>
            <a:solidFill>
              <a:srgbClr val="7389D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/>
          <p:cNvSpPr/>
          <p:nvPr/>
        </p:nvSpPr>
        <p:spPr>
          <a:xfrm>
            <a:off x="2145442" y="2554042"/>
            <a:ext cx="9675843" cy="370367"/>
          </a:xfrm>
          <a:prstGeom prst="rect">
            <a:avLst/>
          </a:prstGeom>
          <a:noFill/>
          <a:ln>
            <a:solidFill>
              <a:srgbClr val="7389D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/>
          <p:cNvSpPr/>
          <p:nvPr/>
        </p:nvSpPr>
        <p:spPr>
          <a:xfrm>
            <a:off x="4972149" y="3059091"/>
            <a:ext cx="4066952" cy="370367"/>
          </a:xfrm>
          <a:prstGeom prst="rect">
            <a:avLst/>
          </a:prstGeom>
          <a:noFill/>
          <a:ln>
            <a:solidFill>
              <a:srgbClr val="7389D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/>
          <p:cNvSpPr/>
          <p:nvPr/>
        </p:nvSpPr>
        <p:spPr>
          <a:xfrm>
            <a:off x="2120633" y="3870709"/>
            <a:ext cx="9727233" cy="2895600"/>
          </a:xfrm>
          <a:prstGeom prst="rect">
            <a:avLst/>
          </a:prstGeom>
          <a:noFill/>
          <a:ln>
            <a:solidFill>
              <a:srgbClr val="7389D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/>
          <p:cNvSpPr/>
          <p:nvPr/>
        </p:nvSpPr>
        <p:spPr>
          <a:xfrm>
            <a:off x="12725400" y="1851409"/>
            <a:ext cx="3733800" cy="747422"/>
          </a:xfrm>
          <a:prstGeom prst="rect">
            <a:avLst/>
          </a:prstGeom>
          <a:solidFill>
            <a:schemeClr val="bg1"/>
          </a:solidFill>
          <a:ln>
            <a:solidFill>
              <a:srgbClr val="7389D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비밀번호 변경</a:t>
            </a:r>
            <a:endParaRPr lang="en-US" altLang="ko-KR" dirty="0" smtClean="0">
              <a:solidFill>
                <a:srgbClr val="7389D0"/>
              </a:solidFill>
              <a:latin typeface="1훈막대연필 R" panose="02020603020101020101" pitchFamily="18" charset="-127"/>
              <a:ea typeface="1훈막대연필 R" panose="02020603020101020101" pitchFamily="18" charset="-127"/>
            </a:endParaRPr>
          </a:p>
          <a:p>
            <a:r>
              <a:rPr lang="en-US" altLang="ko-KR" dirty="0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 </a:t>
            </a:r>
            <a:r>
              <a:rPr lang="en-US" altLang="ko-KR" dirty="0" smtClean="0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 - </a:t>
            </a:r>
            <a:r>
              <a:rPr lang="ko-KR" altLang="en-US" dirty="0" smtClean="0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관리자의 비밀번호 변경 가능하다</a:t>
            </a:r>
            <a:r>
              <a:rPr lang="en-US" altLang="ko-KR" dirty="0" smtClean="0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.</a:t>
            </a:r>
          </a:p>
        </p:txBody>
      </p:sp>
      <p:sp>
        <p:nvSpPr>
          <p:cNvPr id="42" name="직사각형 41"/>
          <p:cNvSpPr/>
          <p:nvPr/>
        </p:nvSpPr>
        <p:spPr>
          <a:xfrm>
            <a:off x="12725400" y="2927609"/>
            <a:ext cx="3733800" cy="1046906"/>
          </a:xfrm>
          <a:prstGeom prst="rect">
            <a:avLst/>
          </a:prstGeom>
          <a:solidFill>
            <a:schemeClr val="bg1"/>
          </a:solidFill>
          <a:ln>
            <a:solidFill>
              <a:srgbClr val="7389D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Logout</a:t>
            </a:r>
          </a:p>
          <a:p>
            <a:r>
              <a:rPr lang="en-US" altLang="ko-KR" dirty="0" smtClean="0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  - </a:t>
            </a:r>
            <a:r>
              <a:rPr lang="ko-KR" altLang="en-US" dirty="0" smtClean="0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세션이 종료되면서 로그인 페이지로</a:t>
            </a:r>
            <a:endParaRPr lang="en-US" altLang="ko-KR" dirty="0" smtClean="0">
              <a:solidFill>
                <a:srgbClr val="7389D0"/>
              </a:solidFill>
              <a:latin typeface="1훈막대연필 R" panose="02020603020101020101" pitchFamily="18" charset="-127"/>
              <a:ea typeface="1훈막대연필 R" panose="02020603020101020101" pitchFamily="18" charset="-127"/>
            </a:endParaRPr>
          </a:p>
          <a:p>
            <a:r>
              <a:rPr lang="ko-KR" altLang="en-US" dirty="0" smtClean="0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     돌아간다</a:t>
            </a:r>
            <a:r>
              <a:rPr lang="en-US" altLang="ko-KR" dirty="0" smtClean="0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.</a:t>
            </a:r>
          </a:p>
        </p:txBody>
      </p:sp>
      <p:sp>
        <p:nvSpPr>
          <p:cNvPr id="43" name="직사각형 42"/>
          <p:cNvSpPr/>
          <p:nvPr/>
        </p:nvSpPr>
        <p:spPr>
          <a:xfrm>
            <a:off x="12725400" y="4312178"/>
            <a:ext cx="3733800" cy="1046906"/>
          </a:xfrm>
          <a:prstGeom prst="rect">
            <a:avLst/>
          </a:prstGeom>
          <a:solidFill>
            <a:schemeClr val="bg1"/>
          </a:solidFill>
          <a:ln>
            <a:solidFill>
              <a:srgbClr val="7389D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추</a:t>
            </a:r>
            <a:r>
              <a:rPr lang="ko-KR" altLang="en-US" dirty="0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가</a:t>
            </a:r>
            <a:endParaRPr lang="en-US" altLang="ko-KR" dirty="0" smtClean="0">
              <a:solidFill>
                <a:srgbClr val="7389D0"/>
              </a:solidFill>
              <a:latin typeface="1훈막대연필 R" panose="02020603020101020101" pitchFamily="18" charset="-127"/>
              <a:ea typeface="1훈막대연필 R" panose="02020603020101020101" pitchFamily="18" charset="-127"/>
            </a:endParaRPr>
          </a:p>
          <a:p>
            <a:r>
              <a:rPr lang="en-US" altLang="ko-KR" dirty="0" smtClean="0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  - </a:t>
            </a:r>
            <a:r>
              <a:rPr lang="ko-KR" altLang="en-US" dirty="0" smtClean="0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입력 칸을 모두 입력 후 추가 버튼 클릭</a:t>
            </a:r>
            <a:endParaRPr lang="en-US" altLang="ko-KR" dirty="0" smtClean="0">
              <a:solidFill>
                <a:srgbClr val="7389D0"/>
              </a:solidFill>
              <a:latin typeface="1훈막대연필 R" panose="02020603020101020101" pitchFamily="18" charset="-127"/>
              <a:ea typeface="1훈막대연필 R" panose="02020603020101020101" pitchFamily="18" charset="-127"/>
            </a:endParaRPr>
          </a:p>
          <a:p>
            <a:r>
              <a:rPr lang="en-US" altLang="ko-KR" dirty="0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 </a:t>
            </a:r>
            <a:r>
              <a:rPr lang="en-US" altLang="ko-KR" dirty="0" smtClean="0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   </a:t>
            </a:r>
            <a:r>
              <a:rPr lang="ko-KR" altLang="en-US" dirty="0" smtClean="0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 시 </a:t>
            </a:r>
            <a:r>
              <a:rPr lang="en-US" altLang="ko-KR" dirty="0" smtClean="0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LIST </a:t>
            </a:r>
            <a:r>
              <a:rPr lang="ko-KR" altLang="en-US" dirty="0" smtClean="0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내역에 추가된다</a:t>
            </a:r>
            <a:r>
              <a:rPr lang="en-US" altLang="ko-KR" dirty="0" smtClean="0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.</a:t>
            </a:r>
          </a:p>
        </p:txBody>
      </p:sp>
      <p:sp>
        <p:nvSpPr>
          <p:cNvPr id="44" name="타원 43"/>
          <p:cNvSpPr/>
          <p:nvPr/>
        </p:nvSpPr>
        <p:spPr>
          <a:xfrm>
            <a:off x="12720450" y="1584481"/>
            <a:ext cx="228600" cy="228600"/>
          </a:xfrm>
          <a:prstGeom prst="ellipse">
            <a:avLst/>
          </a:prstGeom>
          <a:solidFill>
            <a:srgbClr val="7389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7C9C9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1</a:t>
            </a:r>
            <a:endParaRPr lang="ko-KR" altLang="en-US" dirty="0">
              <a:solidFill>
                <a:srgbClr val="F7C9C9"/>
              </a:solidFill>
              <a:latin typeface="1훈막대연필 R" panose="02020603020101020101" pitchFamily="18" charset="-127"/>
              <a:ea typeface="1훈막대연필 R" panose="02020603020101020101" pitchFamily="18" charset="-127"/>
            </a:endParaRPr>
          </a:p>
        </p:txBody>
      </p:sp>
      <p:sp>
        <p:nvSpPr>
          <p:cNvPr id="45" name="타원 44"/>
          <p:cNvSpPr/>
          <p:nvPr/>
        </p:nvSpPr>
        <p:spPr>
          <a:xfrm>
            <a:off x="12745545" y="2654766"/>
            <a:ext cx="228600" cy="228600"/>
          </a:xfrm>
          <a:prstGeom prst="ellipse">
            <a:avLst/>
          </a:prstGeom>
          <a:solidFill>
            <a:srgbClr val="7389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7C9C9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2</a:t>
            </a:r>
            <a:endParaRPr lang="ko-KR" altLang="en-US" dirty="0">
              <a:solidFill>
                <a:srgbClr val="F7C9C9"/>
              </a:solidFill>
              <a:latin typeface="1훈막대연필 R" panose="02020603020101020101" pitchFamily="18" charset="-127"/>
              <a:ea typeface="1훈막대연필 R" panose="02020603020101020101" pitchFamily="18" charset="-127"/>
            </a:endParaRPr>
          </a:p>
        </p:txBody>
      </p:sp>
      <p:sp>
        <p:nvSpPr>
          <p:cNvPr id="46" name="타원 45"/>
          <p:cNvSpPr/>
          <p:nvPr/>
        </p:nvSpPr>
        <p:spPr>
          <a:xfrm>
            <a:off x="12745545" y="4042510"/>
            <a:ext cx="228600" cy="228600"/>
          </a:xfrm>
          <a:prstGeom prst="ellipse">
            <a:avLst/>
          </a:prstGeom>
          <a:solidFill>
            <a:srgbClr val="7389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7C9C9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3</a:t>
            </a:r>
            <a:endParaRPr lang="ko-KR" altLang="en-US" dirty="0">
              <a:solidFill>
                <a:srgbClr val="F7C9C9"/>
              </a:solidFill>
              <a:latin typeface="1훈막대연필 R" panose="02020603020101020101" pitchFamily="18" charset="-127"/>
              <a:ea typeface="1훈막대연필 R" panose="02020603020101020101" pitchFamily="18" charset="-127"/>
            </a:endParaRPr>
          </a:p>
        </p:txBody>
      </p:sp>
      <p:sp>
        <p:nvSpPr>
          <p:cNvPr id="47" name="타원 46"/>
          <p:cNvSpPr/>
          <p:nvPr/>
        </p:nvSpPr>
        <p:spPr>
          <a:xfrm>
            <a:off x="12745545" y="5411534"/>
            <a:ext cx="228600" cy="228600"/>
          </a:xfrm>
          <a:prstGeom prst="ellipse">
            <a:avLst/>
          </a:prstGeom>
          <a:solidFill>
            <a:srgbClr val="7389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7C9C9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4</a:t>
            </a:r>
            <a:endParaRPr lang="ko-KR" altLang="en-US" dirty="0">
              <a:solidFill>
                <a:srgbClr val="F7C9C9"/>
              </a:solidFill>
              <a:latin typeface="1훈막대연필 R" panose="02020603020101020101" pitchFamily="18" charset="-127"/>
              <a:ea typeface="1훈막대연필 R" panose="02020603020101020101" pitchFamily="18" charset="-127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12725400" y="5709409"/>
            <a:ext cx="3733800" cy="1818900"/>
          </a:xfrm>
          <a:prstGeom prst="rect">
            <a:avLst/>
          </a:prstGeom>
          <a:solidFill>
            <a:schemeClr val="bg1"/>
          </a:solidFill>
          <a:ln>
            <a:solidFill>
              <a:srgbClr val="7389D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검</a:t>
            </a:r>
            <a:r>
              <a:rPr lang="ko-KR" altLang="en-US" dirty="0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색</a:t>
            </a:r>
            <a:endParaRPr lang="en-US" altLang="ko-KR" dirty="0" smtClean="0">
              <a:solidFill>
                <a:srgbClr val="7389D0"/>
              </a:solidFill>
              <a:latin typeface="1훈막대연필 R" panose="02020603020101020101" pitchFamily="18" charset="-127"/>
              <a:ea typeface="1훈막대연필 R" panose="02020603020101020101" pitchFamily="18" charset="-127"/>
            </a:endParaRPr>
          </a:p>
          <a:p>
            <a:r>
              <a:rPr lang="en-US" altLang="ko-KR" dirty="0" smtClean="0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  - </a:t>
            </a:r>
            <a:r>
              <a:rPr lang="ko-KR" altLang="en-US" dirty="0" smtClean="0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제목으로 검색이 가능하며</a:t>
            </a:r>
            <a:r>
              <a:rPr lang="en-US" altLang="ko-KR" dirty="0" smtClean="0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, </a:t>
            </a:r>
            <a:r>
              <a:rPr lang="ko-KR" altLang="en-US" dirty="0" smtClean="0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제목 중 한</a:t>
            </a:r>
            <a:endParaRPr lang="en-US" altLang="ko-KR" dirty="0" smtClean="0">
              <a:solidFill>
                <a:srgbClr val="7389D0"/>
              </a:solidFill>
              <a:latin typeface="1훈막대연필 R" panose="02020603020101020101" pitchFamily="18" charset="-127"/>
              <a:ea typeface="1훈막대연필 R" panose="02020603020101020101" pitchFamily="18" charset="-127"/>
            </a:endParaRPr>
          </a:p>
          <a:p>
            <a:r>
              <a:rPr lang="en-US" altLang="ko-KR" dirty="0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 </a:t>
            </a:r>
            <a:r>
              <a:rPr lang="en-US" altLang="ko-KR" dirty="0" smtClean="0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    </a:t>
            </a:r>
            <a:r>
              <a:rPr lang="ko-KR" altLang="en-US" dirty="0" smtClean="0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글자만 입력해도 해당 글자를 포함한 </a:t>
            </a:r>
            <a:endParaRPr lang="en-US" altLang="ko-KR" dirty="0" smtClean="0">
              <a:solidFill>
                <a:srgbClr val="7389D0"/>
              </a:solidFill>
              <a:latin typeface="1훈막대연필 R" panose="02020603020101020101" pitchFamily="18" charset="-127"/>
              <a:ea typeface="1훈막대연필 R" panose="02020603020101020101" pitchFamily="18" charset="-127"/>
            </a:endParaRPr>
          </a:p>
          <a:p>
            <a:r>
              <a:rPr lang="en-US" altLang="ko-KR" dirty="0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 </a:t>
            </a:r>
            <a:r>
              <a:rPr lang="en-US" altLang="ko-KR" dirty="0" smtClean="0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    </a:t>
            </a:r>
            <a:r>
              <a:rPr lang="ko-KR" altLang="en-US" dirty="0" smtClean="0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내역이 조회된다</a:t>
            </a:r>
            <a:r>
              <a:rPr lang="en-US" altLang="ko-KR" dirty="0" smtClean="0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.</a:t>
            </a:r>
          </a:p>
          <a:p>
            <a:r>
              <a:rPr lang="en-US" altLang="ko-KR" dirty="0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 </a:t>
            </a:r>
            <a:r>
              <a:rPr lang="en-US" altLang="ko-KR" dirty="0" smtClean="0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 - </a:t>
            </a:r>
            <a:r>
              <a:rPr lang="ko-KR" altLang="en-US" dirty="0" smtClean="0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전체조회 클릭 시 검색 후 일부 내역에</a:t>
            </a:r>
            <a:endParaRPr lang="en-US" altLang="ko-KR" dirty="0" smtClean="0">
              <a:solidFill>
                <a:srgbClr val="7389D0"/>
              </a:solidFill>
              <a:latin typeface="1훈막대연필 R" panose="02020603020101020101" pitchFamily="18" charset="-127"/>
              <a:ea typeface="1훈막대연필 R" panose="02020603020101020101" pitchFamily="18" charset="-127"/>
            </a:endParaRPr>
          </a:p>
          <a:p>
            <a:r>
              <a:rPr lang="en-US" altLang="ko-KR" dirty="0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 </a:t>
            </a:r>
            <a:r>
              <a:rPr lang="en-US" altLang="ko-KR" dirty="0" smtClean="0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    </a:t>
            </a:r>
            <a:r>
              <a:rPr lang="ko-KR" altLang="en-US" dirty="0" smtClean="0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서 다시 전체 내역을 볼 수 있다</a:t>
            </a:r>
            <a:r>
              <a:rPr lang="en-US" altLang="ko-KR" dirty="0" smtClean="0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.</a:t>
            </a:r>
          </a:p>
        </p:txBody>
      </p:sp>
      <p:sp>
        <p:nvSpPr>
          <p:cNvPr id="51" name="타원 50"/>
          <p:cNvSpPr/>
          <p:nvPr/>
        </p:nvSpPr>
        <p:spPr>
          <a:xfrm>
            <a:off x="2176221" y="7001834"/>
            <a:ext cx="228600" cy="228600"/>
          </a:xfrm>
          <a:prstGeom prst="ellipse">
            <a:avLst/>
          </a:prstGeom>
          <a:solidFill>
            <a:srgbClr val="7389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7C9C9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5</a:t>
            </a:r>
            <a:endParaRPr lang="ko-KR" altLang="en-US" dirty="0">
              <a:solidFill>
                <a:srgbClr val="F7C9C9"/>
              </a:solidFill>
              <a:latin typeface="1훈막대연필 R" panose="02020603020101020101" pitchFamily="18" charset="-127"/>
              <a:ea typeface="1훈막대연필 R" panose="02020603020101020101" pitchFamily="18" charset="-127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2156076" y="7299709"/>
            <a:ext cx="9702424" cy="1447800"/>
          </a:xfrm>
          <a:prstGeom prst="rect">
            <a:avLst/>
          </a:prstGeom>
          <a:solidFill>
            <a:schemeClr val="bg1"/>
          </a:solidFill>
          <a:ln>
            <a:solidFill>
              <a:srgbClr val="7389D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LIST</a:t>
            </a:r>
          </a:p>
          <a:p>
            <a:r>
              <a:rPr lang="en-US" altLang="ko-KR" dirty="0" smtClean="0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  - admin</a:t>
            </a:r>
            <a:r>
              <a:rPr lang="ko-KR" altLang="en-US" dirty="0" smtClean="0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의 리스트는 </a:t>
            </a:r>
            <a:r>
              <a:rPr lang="en-US" altLang="ko-KR" dirty="0" smtClean="0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admin</a:t>
            </a:r>
            <a:r>
              <a:rPr lang="ko-KR" altLang="en-US" dirty="0" smtClean="0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뿐 아니라 전체 회원의 </a:t>
            </a:r>
            <a:r>
              <a:rPr lang="ko-KR" altLang="en-US" dirty="0" err="1" smtClean="0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즐겨찾기</a:t>
            </a:r>
            <a:r>
              <a:rPr lang="ko-KR" altLang="en-US" dirty="0" smtClean="0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 목록이 조회된다</a:t>
            </a:r>
            <a:r>
              <a:rPr lang="en-US" altLang="ko-KR" dirty="0" smtClean="0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.</a:t>
            </a:r>
          </a:p>
          <a:p>
            <a:r>
              <a:rPr lang="en-US" altLang="ko-KR" dirty="0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 </a:t>
            </a:r>
            <a:r>
              <a:rPr lang="en-US" altLang="ko-KR" dirty="0" smtClean="0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 - </a:t>
            </a:r>
            <a:r>
              <a:rPr lang="ko-KR" altLang="en-US" dirty="0" smtClean="0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이동 버튼 클릭 시 페이지로 바로 이동 및 수정</a:t>
            </a:r>
            <a:r>
              <a:rPr lang="en-US" altLang="ko-KR" dirty="0" smtClean="0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/</a:t>
            </a:r>
            <a:r>
              <a:rPr lang="ko-KR" altLang="en-US" dirty="0" smtClean="0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삭제 버튼을 클릭하여 전체 회원 및 관리자의 </a:t>
            </a:r>
            <a:r>
              <a:rPr lang="ko-KR" altLang="en-US" dirty="0" err="1" smtClean="0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즐겨찾기</a:t>
            </a:r>
            <a:r>
              <a:rPr lang="ko-KR" altLang="en-US" dirty="0" smtClean="0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 목록을</a:t>
            </a:r>
            <a:endParaRPr lang="en-US" altLang="ko-KR" dirty="0" smtClean="0">
              <a:solidFill>
                <a:srgbClr val="7389D0"/>
              </a:solidFill>
              <a:latin typeface="1훈막대연필 R" panose="02020603020101020101" pitchFamily="18" charset="-127"/>
              <a:ea typeface="1훈막대연필 R" panose="02020603020101020101" pitchFamily="18" charset="-127"/>
            </a:endParaRPr>
          </a:p>
          <a:p>
            <a:r>
              <a:rPr lang="en-US" altLang="ko-KR" dirty="0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 </a:t>
            </a:r>
            <a:r>
              <a:rPr lang="en-US" altLang="ko-KR" dirty="0" smtClean="0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   </a:t>
            </a:r>
            <a:r>
              <a:rPr lang="ko-KR" altLang="en-US" dirty="0" smtClean="0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수정 및 삭제가 가능하다</a:t>
            </a:r>
            <a:r>
              <a:rPr lang="en-US" altLang="ko-KR" dirty="0" smtClean="0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.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7602200" y="964758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3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1훈막대연필 R" panose="02020603020101020101" pitchFamily="18" charset="-127"/>
              <a:ea typeface="1훈막대연필 R" panose="02020603020101020101" pitchFamily="18" charset="-127"/>
            </a:endParaRPr>
          </a:p>
        </p:txBody>
      </p:sp>
      <p:grpSp>
        <p:nvGrpSpPr>
          <p:cNvPr id="55" name="그룹 54"/>
          <p:cNvGrpSpPr/>
          <p:nvPr/>
        </p:nvGrpSpPr>
        <p:grpSpPr>
          <a:xfrm>
            <a:off x="16063557" y="374829"/>
            <a:ext cx="1879041" cy="908546"/>
            <a:chOff x="14602508" y="853042"/>
            <a:chExt cx="1879041" cy="908546"/>
          </a:xfrm>
        </p:grpSpPr>
        <p:grpSp>
          <p:nvGrpSpPr>
            <p:cNvPr id="56" name="그룹 1017"/>
            <p:cNvGrpSpPr/>
            <p:nvPr/>
          </p:nvGrpSpPr>
          <p:grpSpPr>
            <a:xfrm rot="20190106">
              <a:off x="15365983" y="853042"/>
              <a:ext cx="352090" cy="457200"/>
              <a:chOff x="8863709" y="2297492"/>
              <a:chExt cx="558297" cy="715837"/>
            </a:xfrm>
          </p:grpSpPr>
          <p:pic>
            <p:nvPicPr>
              <p:cNvPr id="58" name="Object 4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8623727" y="1967610"/>
                <a:ext cx="1123810" cy="1438095"/>
              </a:xfrm>
              <a:prstGeom prst="rect">
                <a:avLst/>
              </a:prstGeom>
            </p:spPr>
          </p:pic>
          <p:pic>
            <p:nvPicPr>
              <p:cNvPr id="59" name="Object 49">
                <a:hlinkClick r:id="rId5"/>
              </p:cNvPr>
              <p:cNvPicPr>
                <a:picLocks noChangeAspect="1"/>
              </p:cNvPicPr>
              <p:nvPr/>
            </p:nvPicPr>
            <p:blipFill>
              <a:blip r:embed="rId6" cstate="print">
                <a:duotone>
                  <a:prstClr val="black"/>
                  <a:schemeClr val="tx2">
                    <a:tint val="45000"/>
                    <a:satMod val="400000"/>
                  </a:schemeClr>
                </a:duotone>
              </a:blip>
              <a:stretch>
                <a:fillRect/>
              </a:stretch>
            </p:blipFill>
            <p:spPr>
              <a:xfrm>
                <a:off x="8863709" y="2297492"/>
                <a:ext cx="558297" cy="715837"/>
              </a:xfrm>
              <a:prstGeom prst="rect">
                <a:avLst/>
              </a:prstGeom>
            </p:spPr>
          </p:pic>
        </p:grpSp>
        <p:sp>
          <p:nvSpPr>
            <p:cNvPr id="57" name="TextBox 56">
              <a:hlinkClick r:id="rId5"/>
            </p:cNvPr>
            <p:cNvSpPr txBox="1"/>
            <p:nvPr/>
          </p:nvSpPr>
          <p:spPr>
            <a:xfrm>
              <a:off x="14602508" y="1361478"/>
              <a:ext cx="187904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 smtClean="0">
                  <a:solidFill>
                    <a:srgbClr val="7389D0"/>
                  </a:solidFill>
                  <a:latin typeface="1훈막대연필 R" panose="02020603020101020101" pitchFamily="18" charset="-127"/>
                  <a:ea typeface="1훈막대연필 R" panose="02020603020101020101" pitchFamily="18" charset="-127"/>
                </a:rPr>
                <a:t>My page </a:t>
              </a:r>
              <a:r>
                <a:rPr lang="ko-KR" altLang="en-US" sz="2000" b="1" dirty="0" err="1" smtClean="0">
                  <a:solidFill>
                    <a:srgbClr val="7389D0"/>
                  </a:solidFill>
                  <a:latin typeface="1훈막대연필 R" panose="02020603020101020101" pitchFamily="18" charset="-127"/>
                  <a:ea typeface="1훈막대연필 R" panose="02020603020101020101" pitchFamily="18" charset="-127"/>
                </a:rPr>
                <a:t>바로가기</a:t>
              </a:r>
              <a:endParaRPr lang="ko-KR" altLang="en-US" sz="2000" b="1" dirty="0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1002"/>
          <p:cNvGrpSpPr/>
          <p:nvPr/>
        </p:nvGrpSpPr>
        <p:grpSpPr>
          <a:xfrm>
            <a:off x="238095" y="238095"/>
            <a:ext cx="17809524" cy="9809524"/>
            <a:chOff x="238095" y="238095"/>
            <a:chExt cx="17809524" cy="9809524"/>
          </a:xfrm>
        </p:grpSpPr>
        <p:pic>
          <p:nvPicPr>
            <p:cNvPr id="29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38095" y="238095"/>
              <a:ext cx="17809524" cy="9809524"/>
            </a:xfrm>
            <a:prstGeom prst="rect">
              <a:avLst/>
            </a:prstGeom>
          </p:spPr>
        </p:pic>
      </p:grpSp>
      <p:sp>
        <p:nvSpPr>
          <p:cNvPr id="26" name="TextBox 25"/>
          <p:cNvSpPr txBox="1"/>
          <p:nvPr/>
        </p:nvSpPr>
        <p:spPr>
          <a:xfrm>
            <a:off x="457200" y="446157"/>
            <a:ext cx="381386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01 </a:t>
            </a:r>
            <a:r>
              <a:rPr lang="ko-KR" altLang="en-US" sz="4000" dirty="0" smtClean="0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소개 </a:t>
            </a:r>
            <a:r>
              <a:rPr lang="en-US" altLang="ko-KR" sz="4000" dirty="0" smtClean="0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- </a:t>
            </a:r>
            <a:r>
              <a:rPr lang="ko-KR" altLang="en-US" sz="4000" dirty="0" smtClean="0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이용방법</a:t>
            </a:r>
            <a:endParaRPr lang="ko-KR" altLang="en-US" sz="4000" dirty="0">
              <a:solidFill>
                <a:srgbClr val="7389D0"/>
              </a:solidFill>
              <a:latin typeface="1훈막대연필 R" panose="02020603020101020101" pitchFamily="18" charset="-127"/>
              <a:ea typeface="1훈막대연필 R" panose="02020603020101020101" pitchFamily="18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156076" y="1533400"/>
            <a:ext cx="15311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MEMBER</a:t>
            </a:r>
            <a:endParaRPr lang="ko-KR" altLang="en-US" sz="3600" dirty="0">
              <a:solidFill>
                <a:srgbClr val="7389D0"/>
              </a:solidFill>
              <a:latin typeface="1훈막대연필 R" panose="02020603020101020101" pitchFamily="18" charset="-127"/>
              <a:ea typeface="1훈막대연필 R" panose="02020603020101020101" pitchFamily="18" charset="-127"/>
            </a:endParaRPr>
          </a:p>
        </p:txBody>
      </p:sp>
      <p:pic>
        <p:nvPicPr>
          <p:cNvPr id="49" name="그림 4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" t="1399" r="653" b="2423"/>
          <a:stretch/>
        </p:blipFill>
        <p:spPr>
          <a:xfrm>
            <a:off x="2156076" y="2183672"/>
            <a:ext cx="14295092" cy="3493228"/>
          </a:xfrm>
          <a:prstGeom prst="rect">
            <a:avLst/>
          </a:prstGeom>
          <a:ln>
            <a:solidFill>
              <a:srgbClr val="F7C9C9"/>
            </a:solidFill>
          </a:ln>
        </p:spPr>
      </p:pic>
      <p:sp>
        <p:nvSpPr>
          <p:cNvPr id="50" name="타원 49"/>
          <p:cNvSpPr/>
          <p:nvPr/>
        </p:nvSpPr>
        <p:spPr>
          <a:xfrm>
            <a:off x="14380778" y="1923689"/>
            <a:ext cx="228600" cy="228600"/>
          </a:xfrm>
          <a:prstGeom prst="ellipse">
            <a:avLst/>
          </a:prstGeom>
          <a:solidFill>
            <a:srgbClr val="7389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7C9C9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1</a:t>
            </a:r>
            <a:endParaRPr lang="ko-KR" altLang="en-US" dirty="0">
              <a:solidFill>
                <a:srgbClr val="F7C9C9"/>
              </a:solidFill>
              <a:latin typeface="1훈막대연필 R" panose="02020603020101020101" pitchFamily="18" charset="-127"/>
              <a:ea typeface="1훈막대연필 R" panose="02020603020101020101" pitchFamily="18" charset="-127"/>
            </a:endParaRPr>
          </a:p>
        </p:txBody>
      </p:sp>
      <p:sp>
        <p:nvSpPr>
          <p:cNvPr id="53" name="타원 52"/>
          <p:cNvSpPr/>
          <p:nvPr/>
        </p:nvSpPr>
        <p:spPr>
          <a:xfrm>
            <a:off x="15513268" y="1923540"/>
            <a:ext cx="228600" cy="228600"/>
          </a:xfrm>
          <a:prstGeom prst="ellipse">
            <a:avLst/>
          </a:prstGeom>
          <a:solidFill>
            <a:srgbClr val="7389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7C9C9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2</a:t>
            </a:r>
            <a:endParaRPr lang="ko-KR" altLang="en-US" dirty="0">
              <a:solidFill>
                <a:srgbClr val="F7C9C9"/>
              </a:solidFill>
              <a:latin typeface="1훈막대연필 R" panose="02020603020101020101" pitchFamily="18" charset="-127"/>
              <a:ea typeface="1훈막대연필 R" panose="02020603020101020101" pitchFamily="18" charset="-127"/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14368466" y="2219238"/>
            <a:ext cx="1071232" cy="363834"/>
          </a:xfrm>
          <a:prstGeom prst="rect">
            <a:avLst/>
          </a:prstGeom>
          <a:noFill/>
          <a:ln>
            <a:solidFill>
              <a:srgbClr val="7389D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/>
          <p:cNvSpPr/>
          <p:nvPr/>
        </p:nvSpPr>
        <p:spPr>
          <a:xfrm>
            <a:off x="15513268" y="2250770"/>
            <a:ext cx="937900" cy="300770"/>
          </a:xfrm>
          <a:prstGeom prst="rect">
            <a:avLst/>
          </a:prstGeom>
          <a:noFill/>
          <a:ln>
            <a:solidFill>
              <a:srgbClr val="7389D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/>
          <p:cNvSpPr/>
          <p:nvPr/>
        </p:nvSpPr>
        <p:spPr>
          <a:xfrm>
            <a:off x="2156076" y="6134100"/>
            <a:ext cx="3733800" cy="747422"/>
          </a:xfrm>
          <a:prstGeom prst="rect">
            <a:avLst/>
          </a:prstGeom>
          <a:solidFill>
            <a:schemeClr val="bg1"/>
          </a:solidFill>
          <a:ln>
            <a:solidFill>
              <a:srgbClr val="7389D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비밀번호 변경</a:t>
            </a:r>
            <a:endParaRPr lang="en-US" altLang="ko-KR" dirty="0" smtClean="0">
              <a:solidFill>
                <a:srgbClr val="7389D0"/>
              </a:solidFill>
              <a:latin typeface="1훈막대연필 R" panose="02020603020101020101" pitchFamily="18" charset="-127"/>
              <a:ea typeface="1훈막대연필 R" panose="02020603020101020101" pitchFamily="18" charset="-127"/>
            </a:endParaRPr>
          </a:p>
          <a:p>
            <a:r>
              <a:rPr lang="en-US" altLang="ko-KR" dirty="0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 </a:t>
            </a:r>
            <a:r>
              <a:rPr lang="en-US" altLang="ko-KR" dirty="0" smtClean="0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 - </a:t>
            </a:r>
            <a:r>
              <a:rPr lang="ko-KR" altLang="en-US" dirty="0" smtClean="0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본인 비밀번호 변경 가능하다</a:t>
            </a:r>
            <a:r>
              <a:rPr lang="en-US" altLang="ko-KR" dirty="0" smtClean="0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.</a:t>
            </a:r>
          </a:p>
        </p:txBody>
      </p:sp>
      <p:sp>
        <p:nvSpPr>
          <p:cNvPr id="57" name="직사각형 56"/>
          <p:cNvSpPr/>
          <p:nvPr/>
        </p:nvSpPr>
        <p:spPr>
          <a:xfrm>
            <a:off x="2156076" y="7210300"/>
            <a:ext cx="3733800" cy="1046906"/>
          </a:xfrm>
          <a:prstGeom prst="rect">
            <a:avLst/>
          </a:prstGeom>
          <a:solidFill>
            <a:schemeClr val="bg1"/>
          </a:solidFill>
          <a:ln>
            <a:solidFill>
              <a:srgbClr val="7389D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Logout</a:t>
            </a:r>
          </a:p>
          <a:p>
            <a:r>
              <a:rPr lang="en-US" altLang="ko-KR" dirty="0" smtClean="0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  - </a:t>
            </a:r>
            <a:r>
              <a:rPr lang="ko-KR" altLang="en-US" dirty="0" smtClean="0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세션이 종료되면서 로그인 페이지로</a:t>
            </a:r>
            <a:endParaRPr lang="en-US" altLang="ko-KR" dirty="0" smtClean="0">
              <a:solidFill>
                <a:srgbClr val="7389D0"/>
              </a:solidFill>
              <a:latin typeface="1훈막대연필 R" panose="02020603020101020101" pitchFamily="18" charset="-127"/>
              <a:ea typeface="1훈막대연필 R" panose="02020603020101020101" pitchFamily="18" charset="-127"/>
            </a:endParaRPr>
          </a:p>
          <a:p>
            <a:r>
              <a:rPr lang="ko-KR" altLang="en-US" dirty="0" smtClean="0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     돌아간다</a:t>
            </a:r>
            <a:r>
              <a:rPr lang="en-US" altLang="ko-KR" dirty="0" smtClean="0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.</a:t>
            </a:r>
          </a:p>
        </p:txBody>
      </p:sp>
      <p:sp>
        <p:nvSpPr>
          <p:cNvPr id="58" name="타원 57"/>
          <p:cNvSpPr/>
          <p:nvPr/>
        </p:nvSpPr>
        <p:spPr>
          <a:xfrm>
            <a:off x="2151126" y="5867172"/>
            <a:ext cx="228600" cy="228600"/>
          </a:xfrm>
          <a:prstGeom prst="ellipse">
            <a:avLst/>
          </a:prstGeom>
          <a:solidFill>
            <a:srgbClr val="7389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7C9C9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1</a:t>
            </a:r>
            <a:endParaRPr lang="ko-KR" altLang="en-US" dirty="0">
              <a:solidFill>
                <a:srgbClr val="F7C9C9"/>
              </a:solidFill>
              <a:latin typeface="1훈막대연필 R" panose="02020603020101020101" pitchFamily="18" charset="-127"/>
              <a:ea typeface="1훈막대연필 R" panose="02020603020101020101" pitchFamily="18" charset="-127"/>
            </a:endParaRPr>
          </a:p>
        </p:txBody>
      </p:sp>
      <p:sp>
        <p:nvSpPr>
          <p:cNvPr id="59" name="타원 58"/>
          <p:cNvSpPr/>
          <p:nvPr/>
        </p:nvSpPr>
        <p:spPr>
          <a:xfrm>
            <a:off x="2176221" y="6937457"/>
            <a:ext cx="228600" cy="228600"/>
          </a:xfrm>
          <a:prstGeom prst="ellipse">
            <a:avLst/>
          </a:prstGeom>
          <a:solidFill>
            <a:srgbClr val="7389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7C9C9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2</a:t>
            </a:r>
            <a:endParaRPr lang="ko-KR" altLang="en-US" dirty="0">
              <a:solidFill>
                <a:srgbClr val="F7C9C9"/>
              </a:solidFill>
              <a:latin typeface="1훈막대연필 R" panose="02020603020101020101" pitchFamily="18" charset="-127"/>
              <a:ea typeface="1훈막대연필 R" panose="02020603020101020101" pitchFamily="18" charset="-127"/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2145442" y="2776167"/>
            <a:ext cx="14305726" cy="439998"/>
          </a:xfrm>
          <a:prstGeom prst="rect">
            <a:avLst/>
          </a:prstGeom>
          <a:noFill/>
          <a:ln>
            <a:solidFill>
              <a:srgbClr val="7389D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타원 61"/>
          <p:cNvSpPr/>
          <p:nvPr/>
        </p:nvSpPr>
        <p:spPr>
          <a:xfrm>
            <a:off x="1752600" y="2881866"/>
            <a:ext cx="228600" cy="228600"/>
          </a:xfrm>
          <a:prstGeom prst="ellipse">
            <a:avLst/>
          </a:prstGeom>
          <a:solidFill>
            <a:srgbClr val="7389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7C9C9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3</a:t>
            </a:r>
            <a:endParaRPr lang="ko-KR" altLang="en-US" dirty="0">
              <a:solidFill>
                <a:srgbClr val="F7C9C9"/>
              </a:solidFill>
              <a:latin typeface="1훈막대연필 R" panose="02020603020101020101" pitchFamily="18" charset="-127"/>
              <a:ea typeface="1훈막대연필 R" panose="02020603020101020101" pitchFamily="18" charset="-127"/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6400800" y="3518009"/>
            <a:ext cx="5867400" cy="439998"/>
          </a:xfrm>
          <a:prstGeom prst="rect">
            <a:avLst/>
          </a:prstGeom>
          <a:noFill/>
          <a:ln>
            <a:solidFill>
              <a:srgbClr val="7389D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타원 63"/>
          <p:cNvSpPr/>
          <p:nvPr/>
        </p:nvSpPr>
        <p:spPr>
          <a:xfrm>
            <a:off x="6019800" y="3633233"/>
            <a:ext cx="228600" cy="228600"/>
          </a:xfrm>
          <a:prstGeom prst="ellipse">
            <a:avLst/>
          </a:prstGeom>
          <a:solidFill>
            <a:srgbClr val="7389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7C9C9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4</a:t>
            </a:r>
            <a:endParaRPr lang="ko-KR" altLang="en-US" dirty="0">
              <a:solidFill>
                <a:srgbClr val="F7C9C9"/>
              </a:solidFill>
              <a:latin typeface="1훈막대연필 R" panose="02020603020101020101" pitchFamily="18" charset="-127"/>
              <a:ea typeface="1훈막대연필 R" panose="02020603020101020101" pitchFamily="18" charset="-127"/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2176220" y="4610100"/>
            <a:ext cx="14274947" cy="1066800"/>
          </a:xfrm>
          <a:prstGeom prst="rect">
            <a:avLst/>
          </a:prstGeom>
          <a:noFill/>
          <a:ln>
            <a:solidFill>
              <a:srgbClr val="7389D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타원 65"/>
          <p:cNvSpPr/>
          <p:nvPr/>
        </p:nvSpPr>
        <p:spPr>
          <a:xfrm>
            <a:off x="1795221" y="4725324"/>
            <a:ext cx="228600" cy="228600"/>
          </a:xfrm>
          <a:prstGeom prst="ellipse">
            <a:avLst/>
          </a:prstGeom>
          <a:solidFill>
            <a:srgbClr val="7389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7C9C9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5</a:t>
            </a:r>
            <a:endParaRPr lang="ko-KR" altLang="en-US" dirty="0">
              <a:solidFill>
                <a:srgbClr val="F7C9C9"/>
              </a:solidFill>
              <a:latin typeface="1훈막대연필 R" panose="02020603020101020101" pitchFamily="18" charset="-127"/>
              <a:ea typeface="1훈막대연필 R" panose="02020603020101020101" pitchFamily="18" charset="-127"/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7141192" y="6109054"/>
            <a:ext cx="3733800" cy="1046906"/>
          </a:xfrm>
          <a:prstGeom prst="rect">
            <a:avLst/>
          </a:prstGeom>
          <a:solidFill>
            <a:schemeClr val="bg1"/>
          </a:solidFill>
          <a:ln>
            <a:solidFill>
              <a:srgbClr val="7389D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추</a:t>
            </a:r>
            <a:r>
              <a:rPr lang="ko-KR" altLang="en-US" dirty="0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가</a:t>
            </a:r>
            <a:endParaRPr lang="en-US" altLang="ko-KR" dirty="0" smtClean="0">
              <a:solidFill>
                <a:srgbClr val="7389D0"/>
              </a:solidFill>
              <a:latin typeface="1훈막대연필 R" panose="02020603020101020101" pitchFamily="18" charset="-127"/>
              <a:ea typeface="1훈막대연필 R" panose="02020603020101020101" pitchFamily="18" charset="-127"/>
            </a:endParaRPr>
          </a:p>
          <a:p>
            <a:r>
              <a:rPr lang="en-US" altLang="ko-KR" dirty="0" smtClean="0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  - </a:t>
            </a:r>
            <a:r>
              <a:rPr lang="ko-KR" altLang="en-US" dirty="0" smtClean="0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입력 칸을 모두 입력 후 추가 버튼 클릭</a:t>
            </a:r>
            <a:endParaRPr lang="en-US" altLang="ko-KR" dirty="0" smtClean="0">
              <a:solidFill>
                <a:srgbClr val="7389D0"/>
              </a:solidFill>
              <a:latin typeface="1훈막대연필 R" panose="02020603020101020101" pitchFamily="18" charset="-127"/>
              <a:ea typeface="1훈막대연필 R" panose="02020603020101020101" pitchFamily="18" charset="-127"/>
            </a:endParaRPr>
          </a:p>
          <a:p>
            <a:r>
              <a:rPr lang="en-US" altLang="ko-KR" dirty="0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 </a:t>
            </a:r>
            <a:r>
              <a:rPr lang="en-US" altLang="ko-KR" dirty="0" smtClean="0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   </a:t>
            </a:r>
            <a:r>
              <a:rPr lang="ko-KR" altLang="en-US" dirty="0" smtClean="0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 시 </a:t>
            </a:r>
            <a:r>
              <a:rPr lang="en-US" altLang="ko-KR" dirty="0" smtClean="0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LIST </a:t>
            </a:r>
            <a:r>
              <a:rPr lang="ko-KR" altLang="en-US" dirty="0" smtClean="0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내역에 추가된다</a:t>
            </a:r>
            <a:r>
              <a:rPr lang="en-US" altLang="ko-KR" dirty="0" smtClean="0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.</a:t>
            </a:r>
          </a:p>
        </p:txBody>
      </p:sp>
      <p:sp>
        <p:nvSpPr>
          <p:cNvPr id="68" name="타원 67"/>
          <p:cNvSpPr/>
          <p:nvPr/>
        </p:nvSpPr>
        <p:spPr>
          <a:xfrm>
            <a:off x="7161337" y="5839386"/>
            <a:ext cx="228600" cy="228600"/>
          </a:xfrm>
          <a:prstGeom prst="ellipse">
            <a:avLst/>
          </a:prstGeom>
          <a:solidFill>
            <a:srgbClr val="7389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7C9C9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3</a:t>
            </a:r>
            <a:endParaRPr lang="ko-KR" altLang="en-US" dirty="0">
              <a:solidFill>
                <a:srgbClr val="F7C9C9"/>
              </a:solidFill>
              <a:latin typeface="1훈막대연필 R" panose="02020603020101020101" pitchFamily="18" charset="-127"/>
              <a:ea typeface="1훈막대연필 R" panose="02020603020101020101" pitchFamily="18" charset="-127"/>
            </a:endParaRPr>
          </a:p>
        </p:txBody>
      </p:sp>
      <p:sp>
        <p:nvSpPr>
          <p:cNvPr id="69" name="타원 68"/>
          <p:cNvSpPr/>
          <p:nvPr/>
        </p:nvSpPr>
        <p:spPr>
          <a:xfrm>
            <a:off x="7161337" y="7208410"/>
            <a:ext cx="228600" cy="228600"/>
          </a:xfrm>
          <a:prstGeom prst="ellipse">
            <a:avLst/>
          </a:prstGeom>
          <a:solidFill>
            <a:srgbClr val="7389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7C9C9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4</a:t>
            </a:r>
            <a:endParaRPr lang="ko-KR" altLang="en-US" dirty="0">
              <a:solidFill>
                <a:srgbClr val="F7C9C9"/>
              </a:solidFill>
              <a:latin typeface="1훈막대연필 R" panose="02020603020101020101" pitchFamily="18" charset="-127"/>
              <a:ea typeface="1훈막대연필 R" panose="02020603020101020101" pitchFamily="18" charset="-127"/>
            </a:endParaRPr>
          </a:p>
        </p:txBody>
      </p:sp>
      <p:sp>
        <p:nvSpPr>
          <p:cNvPr id="70" name="직사각형 69"/>
          <p:cNvSpPr/>
          <p:nvPr/>
        </p:nvSpPr>
        <p:spPr>
          <a:xfrm>
            <a:off x="7141192" y="7506285"/>
            <a:ext cx="3733800" cy="1818900"/>
          </a:xfrm>
          <a:prstGeom prst="rect">
            <a:avLst/>
          </a:prstGeom>
          <a:solidFill>
            <a:schemeClr val="bg1"/>
          </a:solidFill>
          <a:ln>
            <a:solidFill>
              <a:srgbClr val="7389D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검</a:t>
            </a:r>
            <a:r>
              <a:rPr lang="ko-KR" altLang="en-US" dirty="0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색</a:t>
            </a:r>
            <a:endParaRPr lang="en-US" altLang="ko-KR" dirty="0" smtClean="0">
              <a:solidFill>
                <a:srgbClr val="7389D0"/>
              </a:solidFill>
              <a:latin typeface="1훈막대연필 R" panose="02020603020101020101" pitchFamily="18" charset="-127"/>
              <a:ea typeface="1훈막대연필 R" panose="02020603020101020101" pitchFamily="18" charset="-127"/>
            </a:endParaRPr>
          </a:p>
          <a:p>
            <a:r>
              <a:rPr lang="en-US" altLang="ko-KR" dirty="0" smtClean="0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  - </a:t>
            </a:r>
            <a:r>
              <a:rPr lang="ko-KR" altLang="en-US" dirty="0" smtClean="0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제목으로 검색이 가능하며</a:t>
            </a:r>
            <a:r>
              <a:rPr lang="en-US" altLang="ko-KR" dirty="0" smtClean="0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, </a:t>
            </a:r>
            <a:r>
              <a:rPr lang="ko-KR" altLang="en-US" dirty="0" smtClean="0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제목 중 한</a:t>
            </a:r>
            <a:endParaRPr lang="en-US" altLang="ko-KR" dirty="0" smtClean="0">
              <a:solidFill>
                <a:srgbClr val="7389D0"/>
              </a:solidFill>
              <a:latin typeface="1훈막대연필 R" panose="02020603020101020101" pitchFamily="18" charset="-127"/>
              <a:ea typeface="1훈막대연필 R" panose="02020603020101020101" pitchFamily="18" charset="-127"/>
            </a:endParaRPr>
          </a:p>
          <a:p>
            <a:r>
              <a:rPr lang="en-US" altLang="ko-KR" dirty="0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 </a:t>
            </a:r>
            <a:r>
              <a:rPr lang="en-US" altLang="ko-KR" dirty="0" smtClean="0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    </a:t>
            </a:r>
            <a:r>
              <a:rPr lang="ko-KR" altLang="en-US" dirty="0" smtClean="0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글자만 입력해도 해당 글자를 포함한 </a:t>
            </a:r>
            <a:endParaRPr lang="en-US" altLang="ko-KR" dirty="0" smtClean="0">
              <a:solidFill>
                <a:srgbClr val="7389D0"/>
              </a:solidFill>
              <a:latin typeface="1훈막대연필 R" panose="02020603020101020101" pitchFamily="18" charset="-127"/>
              <a:ea typeface="1훈막대연필 R" panose="02020603020101020101" pitchFamily="18" charset="-127"/>
            </a:endParaRPr>
          </a:p>
          <a:p>
            <a:r>
              <a:rPr lang="en-US" altLang="ko-KR" dirty="0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 </a:t>
            </a:r>
            <a:r>
              <a:rPr lang="en-US" altLang="ko-KR" dirty="0" smtClean="0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    </a:t>
            </a:r>
            <a:r>
              <a:rPr lang="ko-KR" altLang="en-US" dirty="0" smtClean="0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내역이 조회된다</a:t>
            </a:r>
            <a:r>
              <a:rPr lang="en-US" altLang="ko-KR" dirty="0" smtClean="0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.</a:t>
            </a:r>
          </a:p>
          <a:p>
            <a:r>
              <a:rPr lang="en-US" altLang="ko-KR" dirty="0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 </a:t>
            </a:r>
            <a:r>
              <a:rPr lang="en-US" altLang="ko-KR" dirty="0" smtClean="0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 - </a:t>
            </a:r>
            <a:r>
              <a:rPr lang="ko-KR" altLang="en-US" dirty="0" smtClean="0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전체조회 클릭 시 검색 후 일부 내역에</a:t>
            </a:r>
            <a:endParaRPr lang="en-US" altLang="ko-KR" dirty="0" smtClean="0">
              <a:solidFill>
                <a:srgbClr val="7389D0"/>
              </a:solidFill>
              <a:latin typeface="1훈막대연필 R" panose="02020603020101020101" pitchFamily="18" charset="-127"/>
              <a:ea typeface="1훈막대연필 R" panose="02020603020101020101" pitchFamily="18" charset="-127"/>
            </a:endParaRPr>
          </a:p>
          <a:p>
            <a:r>
              <a:rPr lang="en-US" altLang="ko-KR" dirty="0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 </a:t>
            </a:r>
            <a:r>
              <a:rPr lang="en-US" altLang="ko-KR" dirty="0" smtClean="0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    </a:t>
            </a:r>
            <a:r>
              <a:rPr lang="ko-KR" altLang="en-US" dirty="0" smtClean="0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서 다시 전체 내역을 볼 수 있다</a:t>
            </a:r>
            <a:r>
              <a:rPr lang="en-US" altLang="ko-KR" dirty="0" smtClean="0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.</a:t>
            </a:r>
          </a:p>
        </p:txBody>
      </p:sp>
      <p:sp>
        <p:nvSpPr>
          <p:cNvPr id="71" name="타원 70"/>
          <p:cNvSpPr/>
          <p:nvPr/>
        </p:nvSpPr>
        <p:spPr>
          <a:xfrm>
            <a:off x="12056329" y="5859747"/>
            <a:ext cx="228600" cy="228600"/>
          </a:xfrm>
          <a:prstGeom prst="ellipse">
            <a:avLst/>
          </a:prstGeom>
          <a:solidFill>
            <a:srgbClr val="7389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7C9C9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5</a:t>
            </a:r>
            <a:endParaRPr lang="ko-KR" altLang="en-US" dirty="0">
              <a:solidFill>
                <a:srgbClr val="F7C9C9"/>
              </a:solidFill>
              <a:latin typeface="1훈막대연필 R" panose="02020603020101020101" pitchFamily="18" charset="-127"/>
              <a:ea typeface="1훈막대연필 R" panose="02020603020101020101" pitchFamily="18" charset="-127"/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12036184" y="6157621"/>
            <a:ext cx="4414983" cy="1583781"/>
          </a:xfrm>
          <a:prstGeom prst="rect">
            <a:avLst/>
          </a:prstGeom>
          <a:solidFill>
            <a:schemeClr val="bg1"/>
          </a:solidFill>
          <a:ln>
            <a:solidFill>
              <a:srgbClr val="7389D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LIST</a:t>
            </a:r>
          </a:p>
          <a:p>
            <a:r>
              <a:rPr lang="en-US" altLang="ko-KR" dirty="0" smtClean="0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  - </a:t>
            </a:r>
            <a:r>
              <a:rPr lang="ko-KR" altLang="en-US" dirty="0" smtClean="0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 본인의 </a:t>
            </a:r>
            <a:r>
              <a:rPr lang="ko-KR" altLang="en-US" dirty="0" err="1" smtClean="0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즐겨찾기</a:t>
            </a:r>
            <a:r>
              <a:rPr lang="ko-KR" altLang="en-US" dirty="0" smtClean="0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 목록이 조회된다</a:t>
            </a:r>
            <a:r>
              <a:rPr lang="en-US" altLang="ko-KR" dirty="0" smtClean="0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.</a:t>
            </a:r>
          </a:p>
          <a:p>
            <a:r>
              <a:rPr lang="en-US" altLang="ko-KR" dirty="0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 </a:t>
            </a:r>
            <a:r>
              <a:rPr lang="en-US" altLang="ko-KR" dirty="0" smtClean="0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 - </a:t>
            </a:r>
            <a:r>
              <a:rPr lang="ko-KR" altLang="en-US" dirty="0" smtClean="0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이동 버튼 클릭 시 페이지로 바로 이동 및 수정</a:t>
            </a:r>
            <a:endParaRPr lang="en-US" altLang="ko-KR" dirty="0" smtClean="0">
              <a:solidFill>
                <a:srgbClr val="7389D0"/>
              </a:solidFill>
              <a:latin typeface="1훈막대연필 R" panose="02020603020101020101" pitchFamily="18" charset="-127"/>
              <a:ea typeface="1훈막대연필 R" panose="02020603020101020101" pitchFamily="18" charset="-127"/>
            </a:endParaRPr>
          </a:p>
          <a:p>
            <a:r>
              <a:rPr lang="en-US" altLang="ko-KR" dirty="0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 </a:t>
            </a:r>
            <a:r>
              <a:rPr lang="en-US" altLang="ko-KR" dirty="0" smtClean="0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    /</a:t>
            </a:r>
            <a:r>
              <a:rPr lang="ko-KR" altLang="en-US" dirty="0" smtClean="0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삭제 버튼을 클릭하여 본인의 </a:t>
            </a:r>
            <a:r>
              <a:rPr lang="ko-KR" altLang="en-US" dirty="0" err="1" smtClean="0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즐겨찾기</a:t>
            </a:r>
            <a:r>
              <a:rPr lang="ko-KR" altLang="en-US" dirty="0" smtClean="0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 목록을</a:t>
            </a:r>
            <a:endParaRPr lang="en-US" altLang="ko-KR" dirty="0" smtClean="0">
              <a:solidFill>
                <a:srgbClr val="7389D0"/>
              </a:solidFill>
              <a:latin typeface="1훈막대연필 R" panose="02020603020101020101" pitchFamily="18" charset="-127"/>
              <a:ea typeface="1훈막대연필 R" panose="02020603020101020101" pitchFamily="18" charset="-127"/>
            </a:endParaRPr>
          </a:p>
          <a:p>
            <a:r>
              <a:rPr lang="en-US" altLang="ko-KR" dirty="0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 </a:t>
            </a:r>
            <a:r>
              <a:rPr lang="en-US" altLang="ko-KR" dirty="0" smtClean="0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   </a:t>
            </a:r>
            <a:r>
              <a:rPr lang="ko-KR" altLang="en-US" dirty="0" smtClean="0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수정 및 삭제가 가능하다</a:t>
            </a:r>
            <a:r>
              <a:rPr lang="en-US" altLang="ko-KR" dirty="0" smtClean="0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.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7602200" y="964758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4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1훈막대연필 R" panose="02020603020101020101" pitchFamily="18" charset="-127"/>
              <a:ea typeface="1훈막대연필 R" panose="02020603020101020101" pitchFamily="18" charset="-127"/>
            </a:endParaRPr>
          </a:p>
        </p:txBody>
      </p:sp>
      <p:grpSp>
        <p:nvGrpSpPr>
          <p:cNvPr id="31" name="그룹 30"/>
          <p:cNvGrpSpPr/>
          <p:nvPr/>
        </p:nvGrpSpPr>
        <p:grpSpPr>
          <a:xfrm>
            <a:off x="16036261" y="347533"/>
            <a:ext cx="1879041" cy="908546"/>
            <a:chOff x="14602508" y="853042"/>
            <a:chExt cx="1879041" cy="908546"/>
          </a:xfrm>
        </p:grpSpPr>
        <p:grpSp>
          <p:nvGrpSpPr>
            <p:cNvPr id="32" name="그룹 1017"/>
            <p:cNvGrpSpPr/>
            <p:nvPr/>
          </p:nvGrpSpPr>
          <p:grpSpPr>
            <a:xfrm rot="20190106">
              <a:off x="15365983" y="853042"/>
              <a:ext cx="352090" cy="457200"/>
              <a:chOff x="8863709" y="2297492"/>
              <a:chExt cx="558297" cy="715837"/>
            </a:xfrm>
          </p:grpSpPr>
          <p:pic>
            <p:nvPicPr>
              <p:cNvPr id="34" name="Object 4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8623727" y="1967610"/>
                <a:ext cx="1123810" cy="1438095"/>
              </a:xfrm>
              <a:prstGeom prst="rect">
                <a:avLst/>
              </a:prstGeom>
            </p:spPr>
          </p:pic>
          <p:pic>
            <p:nvPicPr>
              <p:cNvPr id="35" name="Object 49">
                <a:hlinkClick r:id="rId5"/>
              </p:cNvPr>
              <p:cNvPicPr>
                <a:picLocks noChangeAspect="1"/>
              </p:cNvPicPr>
              <p:nvPr/>
            </p:nvPicPr>
            <p:blipFill>
              <a:blip r:embed="rId6" cstate="print">
                <a:duotone>
                  <a:prstClr val="black"/>
                  <a:schemeClr val="tx2">
                    <a:tint val="45000"/>
                    <a:satMod val="400000"/>
                  </a:schemeClr>
                </a:duotone>
              </a:blip>
              <a:stretch>
                <a:fillRect/>
              </a:stretch>
            </p:blipFill>
            <p:spPr>
              <a:xfrm>
                <a:off x="8863709" y="2297492"/>
                <a:ext cx="558297" cy="715837"/>
              </a:xfrm>
              <a:prstGeom prst="rect">
                <a:avLst/>
              </a:prstGeom>
            </p:spPr>
          </p:pic>
        </p:grpSp>
        <p:sp>
          <p:nvSpPr>
            <p:cNvPr id="33" name="TextBox 32">
              <a:hlinkClick r:id="rId5"/>
            </p:cNvPr>
            <p:cNvSpPr txBox="1"/>
            <p:nvPr/>
          </p:nvSpPr>
          <p:spPr>
            <a:xfrm>
              <a:off x="14602508" y="1361478"/>
              <a:ext cx="187904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 smtClean="0">
                  <a:solidFill>
                    <a:srgbClr val="7389D0"/>
                  </a:solidFill>
                  <a:latin typeface="1훈막대연필 R" panose="02020603020101020101" pitchFamily="18" charset="-127"/>
                  <a:ea typeface="1훈막대연필 R" panose="02020603020101020101" pitchFamily="18" charset="-127"/>
                </a:rPr>
                <a:t>My page </a:t>
              </a:r>
              <a:r>
                <a:rPr lang="ko-KR" altLang="en-US" sz="2000" b="1" dirty="0" err="1" smtClean="0">
                  <a:solidFill>
                    <a:srgbClr val="7389D0"/>
                  </a:solidFill>
                  <a:latin typeface="1훈막대연필 R" panose="02020603020101020101" pitchFamily="18" charset="-127"/>
                  <a:ea typeface="1훈막대연필 R" panose="02020603020101020101" pitchFamily="18" charset="-127"/>
                </a:rPr>
                <a:t>바로가기</a:t>
              </a:r>
              <a:endParaRPr lang="ko-KR" altLang="en-US" sz="2000" b="1" dirty="0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34144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641591" y="-4351648"/>
            <a:ext cx="11002533" cy="18989011"/>
            <a:chOff x="3641591" y="-4351648"/>
            <a:chExt cx="11002533" cy="1898901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3641591" y="-4351648"/>
              <a:ext cx="11002533" cy="1898901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14286" y="232694"/>
            <a:ext cx="17857143" cy="9820327"/>
            <a:chOff x="214286" y="232694"/>
            <a:chExt cx="17857143" cy="982032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214286" y="232694"/>
              <a:ext cx="17857143" cy="982032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179889" y="5023618"/>
            <a:ext cx="1101230" cy="1314105"/>
            <a:chOff x="10179889" y="5023618"/>
            <a:chExt cx="1101230" cy="1314105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0053532" y="5661456"/>
              <a:ext cx="1353945" cy="223401"/>
              <a:chOff x="10053532" y="5661456"/>
              <a:chExt cx="1353945" cy="223401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2760000">
                <a:off x="10053532" y="5661456"/>
                <a:ext cx="1353945" cy="223401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0428727" y="5288295"/>
              <a:ext cx="761032" cy="29964"/>
              <a:chOff x="10428727" y="5288295"/>
              <a:chExt cx="761032" cy="29964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2700000">
                <a:off x="10428727" y="5288295"/>
                <a:ext cx="761032" cy="29964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10032438" y="1249235"/>
            <a:ext cx="1396134" cy="1148765"/>
            <a:chOff x="10032438" y="1249235"/>
            <a:chExt cx="1396134" cy="1148765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9903883" y="1709975"/>
              <a:ext cx="1377485" cy="227285"/>
              <a:chOff x="9903883" y="1709975"/>
              <a:chExt cx="1377485" cy="227285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2760000">
                <a:off x="9903883" y="1709975"/>
                <a:ext cx="1377485" cy="227285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0879136" y="1470145"/>
              <a:ext cx="634265" cy="22786"/>
              <a:chOff x="10879136" y="1470145"/>
              <a:chExt cx="634265" cy="22786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2700000">
                <a:off x="10879136" y="1470145"/>
                <a:ext cx="634265" cy="22786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1003414" y="4889408"/>
            <a:ext cx="1233452" cy="1037356"/>
            <a:chOff x="1003414" y="4889408"/>
            <a:chExt cx="1233452" cy="1037356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1740715" y="5361187"/>
              <a:ext cx="572753" cy="20576"/>
              <a:chOff x="1740715" y="5361187"/>
              <a:chExt cx="572753" cy="20576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2700000">
                <a:off x="1740715" y="5361187"/>
                <a:ext cx="572753" cy="20576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887327" y="5305464"/>
              <a:ext cx="1243894" cy="205243"/>
              <a:chOff x="887327" y="5305464"/>
              <a:chExt cx="1243894" cy="205243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2760000">
                <a:off x="887327" y="5305464"/>
                <a:ext cx="1243894" cy="205243"/>
              </a:xfrm>
              <a:prstGeom prst="rect">
                <a:avLst/>
              </a:prstGeom>
            </p:spPr>
          </p:pic>
        </p:grpSp>
      </p:grpSp>
      <p:grpSp>
        <p:nvGrpSpPr>
          <p:cNvPr id="1012" name="그룹 1012"/>
          <p:cNvGrpSpPr/>
          <p:nvPr/>
        </p:nvGrpSpPr>
        <p:grpSpPr>
          <a:xfrm>
            <a:off x="-1619740" y="6028286"/>
            <a:ext cx="14705454" cy="5249847"/>
            <a:chOff x="-1619740" y="6028286"/>
            <a:chExt cx="14705454" cy="5249847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8739676" y="3412396"/>
              <a:ext cx="29419048" cy="10504762"/>
            </a:xfrm>
            <a:prstGeom prst="rect">
              <a:avLst/>
            </a:prstGeom>
          </p:spPr>
        </p:pic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-1619740" y="6028286"/>
              <a:ext cx="14705454" cy="5249847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4142857" y="3102763"/>
            <a:ext cx="17809524" cy="8406095"/>
            <a:chOff x="4142857" y="3102763"/>
            <a:chExt cx="17809524" cy="8406095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-4756883" y="-1169766"/>
              <a:ext cx="35628571" cy="16819048"/>
            </a:xfrm>
            <a:prstGeom prst="rect">
              <a:avLst/>
            </a:prstGeom>
          </p:spPr>
        </p:pic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142857" y="3102763"/>
              <a:ext cx="17809524" cy="8406095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4171429" y="1858759"/>
            <a:ext cx="1396134" cy="1148765"/>
            <a:chOff x="14171429" y="1858759"/>
            <a:chExt cx="1396134" cy="1148765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4042874" y="2319499"/>
              <a:ext cx="1377485" cy="227285"/>
              <a:chOff x="14042874" y="2319499"/>
              <a:chExt cx="1377485" cy="227285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2760000">
                <a:off x="14042874" y="2319499"/>
                <a:ext cx="1377485" cy="227285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15018127" y="2079669"/>
              <a:ext cx="634265" cy="22786"/>
              <a:chOff x="15018127" y="2079669"/>
              <a:chExt cx="634265" cy="22786"/>
            </a:xfrm>
          </p:grpSpPr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2700000">
                <a:off x="15018127" y="2079669"/>
                <a:ext cx="634265" cy="22786"/>
              </a:xfrm>
              <a:prstGeom prst="rect">
                <a:avLst/>
              </a:prstGeom>
            </p:spPr>
          </p:pic>
        </p:grpSp>
      </p:grpSp>
      <p:sp>
        <p:nvSpPr>
          <p:cNvPr id="48" name="Object 48"/>
          <p:cNvSpPr txBox="1"/>
          <p:nvPr/>
        </p:nvSpPr>
        <p:spPr>
          <a:xfrm>
            <a:off x="14638579" y="5917180"/>
            <a:ext cx="4732143" cy="370687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9500" kern="0" spc="2900" dirty="0" smtClean="0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  <a:cs typeface="카페24 단정해" pitchFamily="34" charset="0"/>
              </a:rPr>
              <a:t>02</a:t>
            </a:r>
            <a:endParaRPr lang="en-US" dirty="0">
              <a:latin typeface="1훈막대연필 R" panose="02020603020101020101" pitchFamily="18" charset="-127"/>
              <a:ea typeface="1훈막대연필 R" panose="02020603020101020101" pitchFamily="18" charset="-127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8355923" y="7938361"/>
            <a:ext cx="3977967" cy="1295941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sz="5700" kern="0" spc="900" dirty="0" smtClean="0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  <a:cs typeface="카페24 단정해" pitchFamily="34" charset="0"/>
              </a:rPr>
              <a:t>CHAPTER</a:t>
            </a:r>
            <a:endParaRPr lang="en-US" dirty="0">
              <a:latin typeface="1훈막대연필 R" panose="02020603020101020101" pitchFamily="18" charset="-127"/>
              <a:ea typeface="1훈막대연필 R" panose="02020603020101020101" pitchFamily="18" charset="-127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1229928" y="1093446"/>
            <a:ext cx="6466272" cy="2602254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23900" kern="0" spc="200" dirty="0" smtClean="0">
                <a:solidFill>
                  <a:srgbClr val="FFFFFF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코</a:t>
            </a:r>
            <a:r>
              <a:rPr lang="ko-KR" altLang="en-US" sz="23900" kern="0" spc="200" dirty="0">
                <a:solidFill>
                  <a:srgbClr val="FFFFFF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딩</a:t>
            </a:r>
            <a:endParaRPr lang="en-US" sz="23900" dirty="0">
              <a:latin typeface="1훈막대연필 R" panose="02020603020101020101" pitchFamily="18" charset="-127"/>
              <a:ea typeface="1훈막대연필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59776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88151" y="-4248370"/>
            <a:ext cx="10709412" cy="18782455"/>
            <a:chOff x="3788151" y="-4248370"/>
            <a:chExt cx="10709412" cy="1878245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3788151" y="-4248370"/>
              <a:ext cx="10709412" cy="1878245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8095" y="238095"/>
            <a:ext cx="17809524" cy="9809524"/>
            <a:chOff x="238095" y="238095"/>
            <a:chExt cx="17809524" cy="98095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8095" y="238095"/>
              <a:ext cx="17809524" cy="9809524"/>
            </a:xfrm>
            <a:prstGeom prst="rect">
              <a:avLst/>
            </a:prstGeom>
          </p:spPr>
        </p:pic>
      </p:grpSp>
      <p:sp>
        <p:nvSpPr>
          <p:cNvPr id="11" name="TextBox 10"/>
          <p:cNvSpPr txBox="1"/>
          <p:nvPr/>
        </p:nvSpPr>
        <p:spPr>
          <a:xfrm>
            <a:off x="457200" y="446157"/>
            <a:ext cx="333777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02 </a:t>
            </a:r>
            <a:r>
              <a:rPr lang="ko-KR" altLang="en-US" sz="4000" dirty="0" smtClean="0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코딩 </a:t>
            </a:r>
            <a:r>
              <a:rPr lang="en-US" altLang="ko-KR" sz="4000" dirty="0" smtClean="0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- </a:t>
            </a:r>
            <a:r>
              <a:rPr lang="ko-KR" altLang="en-US" sz="4000" dirty="0" smtClean="0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로그인</a:t>
            </a:r>
            <a:endParaRPr lang="ko-KR" altLang="en-US" sz="4000" dirty="0">
              <a:solidFill>
                <a:srgbClr val="7389D0"/>
              </a:solidFill>
              <a:latin typeface="1훈막대연필 R" panose="02020603020101020101" pitchFamily="18" charset="-127"/>
              <a:ea typeface="1훈막대연필 R" panose="0202060302010102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44" t="11094" r="5367" b="13403"/>
          <a:stretch/>
        </p:blipFill>
        <p:spPr>
          <a:xfrm>
            <a:off x="1016915" y="5748551"/>
            <a:ext cx="9021170" cy="3357349"/>
          </a:xfrm>
          <a:prstGeom prst="rect">
            <a:avLst/>
          </a:prstGeom>
          <a:ln>
            <a:solidFill>
              <a:srgbClr val="F7C9C9"/>
            </a:solidFill>
          </a:ln>
        </p:spPr>
      </p:pic>
      <p:sp>
        <p:nvSpPr>
          <p:cNvPr id="12" name="TextBox 11"/>
          <p:cNvSpPr txBox="1"/>
          <p:nvPr/>
        </p:nvSpPr>
        <p:spPr>
          <a:xfrm>
            <a:off x="1828800" y="1638300"/>
            <a:ext cx="12923731" cy="25053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로그인 페이지는 </a:t>
            </a:r>
            <a:r>
              <a:rPr lang="en-US" altLang="ko-KR" sz="2800" b="1" dirty="0" err="1" smtClean="0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php</a:t>
            </a:r>
            <a:r>
              <a:rPr lang="ko-KR" altLang="en-US" sz="2800" b="1" dirty="0" smtClean="0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는 </a:t>
            </a:r>
            <a:r>
              <a:rPr lang="en-US" altLang="ko-KR" sz="2800" b="1" dirty="0" err="1" smtClean="0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login.php</a:t>
            </a:r>
            <a:r>
              <a:rPr lang="en-US" altLang="ko-KR" sz="2800" b="1" dirty="0" smtClean="0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, </a:t>
            </a:r>
            <a:r>
              <a:rPr lang="en-US" altLang="ko-KR" sz="2800" b="1" dirty="0" err="1" smtClean="0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no_login.php</a:t>
            </a:r>
            <a:r>
              <a:rPr lang="en-US" altLang="ko-KR" sz="2800" b="1" dirty="0" smtClean="0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, </a:t>
            </a:r>
            <a:r>
              <a:rPr lang="en-US" altLang="ko-KR" sz="2800" b="1" dirty="0" err="1" smtClean="0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screen_login.php</a:t>
            </a:r>
            <a:r>
              <a:rPr lang="en-US" altLang="ko-KR" sz="2800" b="1" dirty="0" smtClean="0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 </a:t>
            </a:r>
            <a:r>
              <a:rPr lang="ko-KR" altLang="en-US" sz="2800" dirty="0" smtClean="0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총 </a:t>
            </a:r>
            <a:r>
              <a:rPr lang="en-US" altLang="ko-KR" sz="2800" dirty="0" smtClean="0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3</a:t>
            </a:r>
            <a:r>
              <a:rPr lang="ko-KR" altLang="en-US" sz="2800" dirty="0" smtClean="0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가지의 파일로 작성되었다</a:t>
            </a:r>
            <a:r>
              <a:rPr lang="en-US" altLang="ko-KR" sz="2800" dirty="0" smtClean="0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.</a:t>
            </a:r>
          </a:p>
          <a:p>
            <a:endParaRPr lang="en-US" altLang="ko-KR" sz="2800" dirty="0" smtClean="0">
              <a:solidFill>
                <a:srgbClr val="7389D0"/>
              </a:solidFill>
              <a:latin typeface="1훈막대연필 R" panose="02020603020101020101" pitchFamily="18" charset="-127"/>
              <a:ea typeface="1훈막대연필 R" panose="02020603020101020101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2800" dirty="0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 </a:t>
            </a:r>
            <a:r>
              <a:rPr lang="en-US" altLang="ko-KR" sz="2800" dirty="0" smtClean="0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 </a:t>
            </a:r>
            <a:r>
              <a:rPr lang="en-US" altLang="ko-KR" sz="2800" b="1" dirty="0" smtClean="0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- </a:t>
            </a:r>
            <a:r>
              <a:rPr lang="en-US" altLang="ko-KR" sz="2800" b="1" dirty="0" err="1" smtClean="0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login.php</a:t>
            </a:r>
            <a:r>
              <a:rPr lang="en-US" altLang="ko-KR" sz="2800" b="1" dirty="0" smtClean="0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 : </a:t>
            </a:r>
            <a:r>
              <a:rPr lang="ko-KR" altLang="en-US" sz="2800" dirty="0" smtClean="0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세션 및 </a:t>
            </a:r>
            <a:r>
              <a:rPr lang="en-US" altLang="ko-KR" sz="2800" dirty="0" smtClean="0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DB</a:t>
            </a:r>
            <a:r>
              <a:rPr lang="ko-KR" altLang="en-US" sz="2800" dirty="0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 </a:t>
            </a:r>
            <a:r>
              <a:rPr lang="ko-KR" altLang="en-US" sz="2800" dirty="0" smtClean="0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접속 회원가입 유무를 확인하여 실제 </a:t>
            </a:r>
            <a:r>
              <a:rPr lang="ko-KR" altLang="en-US" sz="2800" dirty="0" err="1" smtClean="0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로그인이</a:t>
            </a:r>
            <a:r>
              <a:rPr lang="ko-KR" altLang="en-US" sz="2800" dirty="0" smtClean="0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 실행되는 과정</a:t>
            </a:r>
            <a:endParaRPr lang="en-US" altLang="ko-KR" sz="2800" dirty="0" smtClean="0">
              <a:solidFill>
                <a:srgbClr val="7389D0"/>
              </a:solidFill>
              <a:latin typeface="1훈막대연필 R" panose="02020603020101020101" pitchFamily="18" charset="-127"/>
              <a:ea typeface="1훈막대연필 R" panose="02020603020101020101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2800" dirty="0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 </a:t>
            </a:r>
            <a:r>
              <a:rPr lang="en-US" altLang="ko-KR" sz="2800" dirty="0" smtClean="0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 </a:t>
            </a:r>
            <a:r>
              <a:rPr lang="en-US" altLang="ko-KR" sz="2800" b="1" dirty="0" smtClean="0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- </a:t>
            </a:r>
            <a:r>
              <a:rPr lang="en-US" altLang="ko-KR" sz="2800" b="1" dirty="0" err="1" smtClean="0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no_login.php</a:t>
            </a:r>
            <a:r>
              <a:rPr lang="en-US" altLang="ko-KR" sz="2800" b="1" dirty="0" smtClean="0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 : </a:t>
            </a:r>
            <a:r>
              <a:rPr lang="ko-KR" altLang="en-US" sz="2800" dirty="0" smtClean="0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가입되어 있지 않을 경우 팝업 노출</a:t>
            </a:r>
            <a:endParaRPr lang="en-US" altLang="ko-KR" sz="2800" dirty="0" smtClean="0">
              <a:solidFill>
                <a:srgbClr val="7389D0"/>
              </a:solidFill>
              <a:latin typeface="1훈막대연필 R" panose="02020603020101020101" pitchFamily="18" charset="-127"/>
              <a:ea typeface="1훈막대연필 R" panose="02020603020101020101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2800" b="1" dirty="0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 </a:t>
            </a:r>
            <a:r>
              <a:rPr lang="en-US" altLang="ko-KR" sz="2800" b="1" dirty="0" smtClean="0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 - </a:t>
            </a:r>
            <a:r>
              <a:rPr lang="en-US" altLang="ko-KR" sz="2800" b="1" dirty="0" err="1" smtClean="0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screen_login.php</a:t>
            </a:r>
            <a:r>
              <a:rPr lang="en-US" altLang="ko-KR" sz="2800" b="1" dirty="0" smtClean="0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 : </a:t>
            </a:r>
            <a:r>
              <a:rPr lang="ko-KR" altLang="en-US" sz="2800" dirty="0" smtClean="0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로그인 페이지의 보여지는 </a:t>
            </a:r>
            <a:r>
              <a:rPr lang="en-US" altLang="ko-KR" sz="2800" dirty="0" smtClean="0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HTML body </a:t>
            </a:r>
            <a:r>
              <a:rPr lang="ko-KR" altLang="en-US" sz="2800" dirty="0" smtClean="0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문서</a:t>
            </a:r>
            <a:endParaRPr lang="ko-KR" altLang="en-US" sz="2800" dirty="0">
              <a:solidFill>
                <a:srgbClr val="7389D0"/>
              </a:solidFill>
              <a:latin typeface="1훈막대연필 R" panose="02020603020101020101" pitchFamily="18" charset="-127"/>
              <a:ea typeface="1훈막대연필 R" panose="020206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016915" y="4986550"/>
            <a:ext cx="1880643" cy="646331"/>
          </a:xfrm>
          <a:prstGeom prst="rect">
            <a:avLst/>
          </a:prstGeom>
          <a:solidFill>
            <a:srgbClr val="7389D0"/>
          </a:solidFill>
        </p:spPr>
        <p:txBody>
          <a:bodyPr wrap="none">
            <a:spAutoFit/>
          </a:bodyPr>
          <a:lstStyle/>
          <a:p>
            <a:r>
              <a:rPr lang="en-US" altLang="ko-KR" sz="3600" b="1" dirty="0" err="1">
                <a:solidFill>
                  <a:schemeClr val="bg1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login.php</a:t>
            </a:r>
            <a:r>
              <a:rPr lang="en-US" altLang="ko-KR" sz="3600" b="1" dirty="0">
                <a:solidFill>
                  <a:schemeClr val="bg1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 </a:t>
            </a:r>
            <a:endParaRPr lang="ko-KR" altLang="en-US" sz="3600" dirty="0">
              <a:solidFill>
                <a:schemeClr val="bg1"/>
              </a:solidFill>
            </a:endParaRPr>
          </a:p>
        </p:txBody>
      </p:sp>
      <p:sp>
        <p:nvSpPr>
          <p:cNvPr id="16" name="오른쪽 대괄호 15"/>
          <p:cNvSpPr/>
          <p:nvPr/>
        </p:nvSpPr>
        <p:spPr>
          <a:xfrm>
            <a:off x="10214369" y="6368490"/>
            <a:ext cx="152400" cy="381000"/>
          </a:xfrm>
          <a:prstGeom prst="rightBracket">
            <a:avLst/>
          </a:prstGeom>
          <a:ln w="28575">
            <a:solidFill>
              <a:srgbClr val="7389D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오른쪽 대괄호 20"/>
          <p:cNvSpPr/>
          <p:nvPr/>
        </p:nvSpPr>
        <p:spPr>
          <a:xfrm>
            <a:off x="10214369" y="6902353"/>
            <a:ext cx="152400" cy="2046598"/>
          </a:xfrm>
          <a:prstGeom prst="rightBracket">
            <a:avLst/>
          </a:prstGeom>
          <a:ln w="28575">
            <a:solidFill>
              <a:srgbClr val="7389D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10692822" y="6358935"/>
            <a:ext cx="67569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아이디랑 비밀번호의 값이 넘어오지 않았을 경우 로그인 페이지로 이동</a:t>
            </a:r>
            <a:endParaRPr lang="ko-KR" altLang="en-US" sz="2000" dirty="0">
              <a:solidFill>
                <a:srgbClr val="7389D0"/>
              </a:solidFill>
              <a:latin typeface="1훈막대연필 R" panose="02020603020101020101" pitchFamily="18" charset="-127"/>
              <a:ea typeface="1훈막대연필 R" panose="02020603020101020101" pitchFamily="18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0692822" y="7089444"/>
            <a:ext cx="6805068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2000" dirty="0" smtClean="0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아이디와 패스워드가 세션 처리가 되지 않았을 경</a:t>
            </a:r>
            <a:r>
              <a:rPr lang="ko-KR" altLang="en-US" sz="2000" dirty="0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우</a:t>
            </a:r>
            <a:endParaRPr lang="en-US" altLang="ko-KR" sz="2000" dirty="0" smtClean="0">
              <a:solidFill>
                <a:srgbClr val="7389D0"/>
              </a:solidFill>
              <a:latin typeface="1훈막대연필 R" panose="02020603020101020101" pitchFamily="18" charset="-127"/>
              <a:ea typeface="1훈막대연필 R" panose="02020603020101020101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2000" dirty="0" smtClean="0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DB</a:t>
            </a:r>
            <a:r>
              <a:rPr lang="ko-KR" altLang="en-US" sz="2000" dirty="0" smtClean="0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 연결 과정을 함수로 제작하여</a:t>
            </a:r>
            <a:r>
              <a:rPr lang="en-US" altLang="ko-KR" sz="2000" dirty="0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 </a:t>
            </a:r>
            <a:r>
              <a:rPr lang="ko-KR" altLang="en-US" sz="2000" dirty="0" smtClean="0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연결 및 선택 실패 시 </a:t>
            </a:r>
            <a:r>
              <a:rPr lang="ko-KR" altLang="en-US" sz="2000" dirty="0" err="1" smtClean="0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알럿이</a:t>
            </a:r>
            <a:r>
              <a:rPr lang="ko-KR" altLang="en-US" sz="2000" dirty="0" smtClean="0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 노출되며</a:t>
            </a:r>
            <a:endParaRPr lang="en-US" altLang="ko-KR" sz="2000" dirty="0" smtClean="0">
              <a:solidFill>
                <a:srgbClr val="7389D0"/>
              </a:solidFill>
              <a:latin typeface="1훈막대연필 R" panose="02020603020101020101" pitchFamily="18" charset="-127"/>
              <a:ea typeface="1훈막대연필 R" panose="02020603020101020101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2000" dirty="0" smtClean="0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로그인 페이지로 이동</a:t>
            </a:r>
            <a:endParaRPr lang="en-US" altLang="ko-KR" sz="2000" dirty="0" smtClean="0">
              <a:solidFill>
                <a:srgbClr val="7389D0"/>
              </a:solidFill>
              <a:latin typeface="1훈막대연필 R" panose="02020603020101020101" pitchFamily="18" charset="-127"/>
              <a:ea typeface="1훈막대연필 R" panose="02020603020101020101" pitchFamily="18" charset="-127"/>
            </a:endParaRPr>
          </a:p>
          <a:p>
            <a:endParaRPr lang="en-US" altLang="ko-KR" sz="2000" dirty="0">
              <a:solidFill>
                <a:srgbClr val="7389D0"/>
              </a:solidFill>
              <a:latin typeface="1훈막대연필 R" panose="02020603020101020101" pitchFamily="18" charset="-127"/>
              <a:ea typeface="1훈막대연필 R" panose="02020603020101020101" pitchFamily="18" charset="-127"/>
            </a:endParaRPr>
          </a:p>
          <a:p>
            <a:r>
              <a:rPr lang="en-US" altLang="ko-KR" sz="2000" dirty="0" smtClean="0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(</a:t>
            </a:r>
            <a:r>
              <a:rPr lang="ko-KR" altLang="en-US" sz="2000" dirty="0" smtClean="0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아이디와 패스워드가 세션 처리가 되어있을 경우 </a:t>
            </a:r>
            <a:r>
              <a:rPr lang="en-US" altLang="ko-KR" sz="2000" dirty="0" err="1" smtClean="0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main.php</a:t>
            </a:r>
            <a:r>
              <a:rPr lang="ko-KR" altLang="en-US" sz="2000" dirty="0" smtClean="0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로 이동</a:t>
            </a:r>
            <a:r>
              <a:rPr lang="en-US" altLang="ko-KR" sz="2000" dirty="0" smtClean="0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)</a:t>
            </a:r>
            <a:endParaRPr lang="ko-KR" altLang="en-US" sz="2000" dirty="0">
              <a:solidFill>
                <a:srgbClr val="7389D0"/>
              </a:solidFill>
              <a:latin typeface="1훈막대연필 R" panose="02020603020101020101" pitchFamily="18" charset="-127"/>
              <a:ea typeface="1훈막대연필 R" panose="0202060302010102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7602200" y="9647580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5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1훈막대연필 R" panose="02020603020101020101" pitchFamily="18" charset="-127"/>
              <a:ea typeface="1훈막대연필 R" panose="02020603020101020101" pitchFamily="18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6036261" y="347533"/>
            <a:ext cx="1879041" cy="908546"/>
            <a:chOff x="14602508" y="853042"/>
            <a:chExt cx="1879041" cy="908546"/>
          </a:xfrm>
        </p:grpSpPr>
        <p:grpSp>
          <p:nvGrpSpPr>
            <p:cNvPr id="17" name="그룹 1017"/>
            <p:cNvGrpSpPr/>
            <p:nvPr/>
          </p:nvGrpSpPr>
          <p:grpSpPr>
            <a:xfrm rot="20190106">
              <a:off x="15365983" y="853042"/>
              <a:ext cx="352090" cy="457200"/>
              <a:chOff x="8863709" y="2297492"/>
              <a:chExt cx="558297" cy="715837"/>
            </a:xfrm>
          </p:grpSpPr>
          <p:pic>
            <p:nvPicPr>
              <p:cNvPr id="19" name="Object 4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8623727" y="1967610"/>
                <a:ext cx="1123810" cy="1438095"/>
              </a:xfrm>
              <a:prstGeom prst="rect">
                <a:avLst/>
              </a:prstGeom>
            </p:spPr>
          </p:pic>
          <p:pic>
            <p:nvPicPr>
              <p:cNvPr id="20" name="Object 49">
                <a:hlinkClick r:id="rId6"/>
              </p:cNvPr>
              <p:cNvPicPr>
                <a:picLocks noChangeAspect="1"/>
              </p:cNvPicPr>
              <p:nvPr/>
            </p:nvPicPr>
            <p:blipFill>
              <a:blip r:embed="rId7" cstate="print">
                <a:duotone>
                  <a:prstClr val="black"/>
                  <a:schemeClr val="tx2">
                    <a:tint val="45000"/>
                    <a:satMod val="400000"/>
                  </a:schemeClr>
                </a:duotone>
              </a:blip>
              <a:stretch>
                <a:fillRect/>
              </a:stretch>
            </p:blipFill>
            <p:spPr>
              <a:xfrm>
                <a:off x="8863709" y="2297492"/>
                <a:ext cx="558297" cy="715837"/>
              </a:xfrm>
              <a:prstGeom prst="rect">
                <a:avLst/>
              </a:prstGeom>
            </p:spPr>
          </p:pic>
        </p:grpSp>
        <p:sp>
          <p:nvSpPr>
            <p:cNvPr id="18" name="TextBox 17">
              <a:hlinkClick r:id="rId6"/>
            </p:cNvPr>
            <p:cNvSpPr txBox="1"/>
            <p:nvPr/>
          </p:nvSpPr>
          <p:spPr>
            <a:xfrm>
              <a:off x="14602508" y="1361478"/>
              <a:ext cx="187904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 smtClean="0">
                  <a:solidFill>
                    <a:srgbClr val="7389D0"/>
                  </a:solidFill>
                  <a:latin typeface="1훈막대연필 R" panose="02020603020101020101" pitchFamily="18" charset="-127"/>
                  <a:ea typeface="1훈막대연필 R" panose="02020603020101020101" pitchFamily="18" charset="-127"/>
                </a:rPr>
                <a:t>My page </a:t>
              </a:r>
              <a:r>
                <a:rPr lang="ko-KR" altLang="en-US" sz="2000" b="1" dirty="0" err="1" smtClean="0">
                  <a:solidFill>
                    <a:srgbClr val="7389D0"/>
                  </a:solidFill>
                  <a:latin typeface="1훈막대연필 R" panose="02020603020101020101" pitchFamily="18" charset="-127"/>
                  <a:ea typeface="1훈막대연필 R" panose="02020603020101020101" pitchFamily="18" charset="-127"/>
                </a:rPr>
                <a:t>바로가기</a:t>
              </a:r>
              <a:endParaRPr lang="ko-KR" altLang="en-US" sz="2000" b="1" dirty="0">
                <a:solidFill>
                  <a:srgbClr val="7389D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51420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794</TotalTime>
  <Words>1120</Words>
  <Application>Microsoft Office PowerPoint</Application>
  <PresentationFormat>사용자 지정</PresentationFormat>
  <Paragraphs>244</Paragraphs>
  <Slides>20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1" baseType="lpstr"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LINE</cp:lastModifiedBy>
  <cp:revision>31</cp:revision>
  <dcterms:created xsi:type="dcterms:W3CDTF">2021-05-04T16:37:41Z</dcterms:created>
  <dcterms:modified xsi:type="dcterms:W3CDTF">2021-05-22T06:02:39Z</dcterms:modified>
</cp:coreProperties>
</file>